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3" r:id="rId4"/>
    <p:sldId id="257" r:id="rId5"/>
    <p:sldId id="258" r:id="rId6"/>
    <p:sldId id="264" r:id="rId7"/>
    <p:sldId id="265" r:id="rId8"/>
    <p:sldId id="261" r:id="rId9"/>
    <p:sldId id="267" r:id="rId10"/>
    <p:sldId id="260" r:id="rId11"/>
    <p:sldId id="268" r:id="rId12"/>
    <p:sldId id="266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94660"/>
  </p:normalViewPr>
  <p:slideViewPr>
    <p:cSldViewPr>
      <p:cViewPr varScale="1">
        <p:scale>
          <a:sx n="92" d="100"/>
          <a:sy n="92" d="100"/>
        </p:scale>
        <p:origin x="-9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5D0B9-1379-4063-8859-32A44F04D03E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4A0796-4D36-4C46-98D1-E981712EA9FE}">
      <dgm:prSet phldrT="[Текст]" custT="1"/>
      <dgm:spPr/>
      <dgm:t>
        <a:bodyPr/>
        <a:lstStyle/>
        <a:p>
          <a:r>
            <a:rPr lang="ru-RU" sz="3200" dirty="0" smtClean="0"/>
            <a:t>1 этап</a:t>
          </a:r>
        </a:p>
        <a:p>
          <a:r>
            <a:rPr lang="ru-RU" sz="2800" dirty="0" smtClean="0"/>
            <a:t>Сентябрь-Октябрь</a:t>
          </a:r>
          <a:endParaRPr lang="ru-RU" sz="2800" dirty="0"/>
        </a:p>
      </dgm:t>
    </dgm:pt>
    <dgm:pt modelId="{66E46C89-602A-4EBD-8EF9-62F71FDA4B8C}" type="parTrans" cxnId="{557B55D6-7F25-4918-8181-8FFC30924212}">
      <dgm:prSet/>
      <dgm:spPr/>
      <dgm:t>
        <a:bodyPr/>
        <a:lstStyle/>
        <a:p>
          <a:endParaRPr lang="ru-RU"/>
        </a:p>
      </dgm:t>
    </dgm:pt>
    <dgm:pt modelId="{D8936E27-DC19-4B38-849D-6ECA7ED028E4}" type="sibTrans" cxnId="{557B55D6-7F25-4918-8181-8FFC30924212}">
      <dgm:prSet/>
      <dgm:spPr/>
      <dgm:t>
        <a:bodyPr/>
        <a:lstStyle/>
        <a:p>
          <a:endParaRPr lang="ru-RU"/>
        </a:p>
      </dgm:t>
    </dgm:pt>
    <dgm:pt modelId="{B115DA25-80B7-4DFB-93FF-09FABC365AA5}">
      <dgm:prSet phldrT="[Текст]"/>
      <dgm:spPr/>
      <dgm:t>
        <a:bodyPr/>
        <a:lstStyle/>
        <a:p>
          <a:r>
            <a:rPr lang="ru-RU" dirty="0" smtClean="0"/>
            <a:t>Оценить психологический и социальный статус обучающихся</a:t>
          </a:r>
          <a:endParaRPr lang="ru-RU" dirty="0"/>
        </a:p>
      </dgm:t>
    </dgm:pt>
    <dgm:pt modelId="{B270C8C8-3A2E-4854-A9D9-D8E87DE1A973}" type="parTrans" cxnId="{CFC9B384-CCC9-4FB5-B008-9E4E4C5096E6}">
      <dgm:prSet/>
      <dgm:spPr/>
      <dgm:t>
        <a:bodyPr/>
        <a:lstStyle/>
        <a:p>
          <a:endParaRPr lang="ru-RU"/>
        </a:p>
      </dgm:t>
    </dgm:pt>
    <dgm:pt modelId="{001A60AE-2518-4E97-BD37-6C5A6A746D05}" type="sibTrans" cxnId="{CFC9B384-CCC9-4FB5-B008-9E4E4C5096E6}">
      <dgm:prSet/>
      <dgm:spPr/>
      <dgm:t>
        <a:bodyPr/>
        <a:lstStyle/>
        <a:p>
          <a:endParaRPr lang="ru-RU"/>
        </a:p>
      </dgm:t>
    </dgm:pt>
    <dgm:pt modelId="{1CF1A569-43B0-47DF-9C7A-170D66BA6ADB}">
      <dgm:prSet phldrT="[Текст]"/>
      <dgm:spPr/>
      <dgm:t>
        <a:bodyPr/>
        <a:lstStyle/>
        <a:p>
          <a:r>
            <a:rPr lang="ru-RU" dirty="0" smtClean="0"/>
            <a:t>Оказать социально-психологическую поддержку вхождения обучающихся и студентов в новую образовательно-воспитательную среду</a:t>
          </a:r>
          <a:endParaRPr lang="ru-RU" dirty="0"/>
        </a:p>
      </dgm:t>
    </dgm:pt>
    <dgm:pt modelId="{78F282E4-D2D1-4D83-9535-BDDB2BFECF33}" type="parTrans" cxnId="{587E9E4D-FEA1-4688-B5FB-33E86E5ED66C}">
      <dgm:prSet/>
      <dgm:spPr/>
      <dgm:t>
        <a:bodyPr/>
        <a:lstStyle/>
        <a:p>
          <a:endParaRPr lang="ru-RU"/>
        </a:p>
      </dgm:t>
    </dgm:pt>
    <dgm:pt modelId="{56A4926B-A013-42E1-885D-5429B4D19432}" type="sibTrans" cxnId="{587E9E4D-FEA1-4688-B5FB-33E86E5ED66C}">
      <dgm:prSet/>
      <dgm:spPr/>
      <dgm:t>
        <a:bodyPr/>
        <a:lstStyle/>
        <a:p>
          <a:endParaRPr lang="ru-RU"/>
        </a:p>
      </dgm:t>
    </dgm:pt>
    <dgm:pt modelId="{4D537CC9-297A-41DB-8FE3-8EDE7B480FA4}">
      <dgm:prSet phldrT="[Текст]" custT="1"/>
      <dgm:spPr/>
      <dgm:t>
        <a:bodyPr/>
        <a:lstStyle/>
        <a:p>
          <a:r>
            <a:rPr lang="ru-RU" sz="3200" dirty="0" smtClean="0"/>
            <a:t>2 этап</a:t>
          </a:r>
        </a:p>
        <a:p>
          <a:r>
            <a:rPr lang="ru-RU" sz="2800" dirty="0" smtClean="0"/>
            <a:t>Ноябрь-Декабрь</a:t>
          </a:r>
        </a:p>
      </dgm:t>
    </dgm:pt>
    <dgm:pt modelId="{4C533B00-2A18-478B-B171-81A29650E971}" type="parTrans" cxnId="{2CC61BD1-250A-47C1-A712-74B6254182B7}">
      <dgm:prSet/>
      <dgm:spPr/>
      <dgm:t>
        <a:bodyPr/>
        <a:lstStyle/>
        <a:p>
          <a:endParaRPr lang="ru-RU"/>
        </a:p>
      </dgm:t>
    </dgm:pt>
    <dgm:pt modelId="{AD4A71DF-7D7D-40D1-95A0-8F0440B3462F}" type="sibTrans" cxnId="{2CC61BD1-250A-47C1-A712-74B6254182B7}">
      <dgm:prSet/>
      <dgm:spPr/>
      <dgm:t>
        <a:bodyPr/>
        <a:lstStyle/>
        <a:p>
          <a:endParaRPr lang="ru-RU"/>
        </a:p>
      </dgm:t>
    </dgm:pt>
    <dgm:pt modelId="{D1890303-1546-4C35-828E-167F0A51490F}">
      <dgm:prSet phldrT="[Текст]"/>
      <dgm:spPr/>
      <dgm:t>
        <a:bodyPr/>
        <a:lstStyle/>
        <a:p>
          <a:r>
            <a:rPr lang="ru-RU" dirty="0" smtClean="0"/>
            <a:t>Выявить уровень удовлетворенности обучающихся и студентов образовательным процессом</a:t>
          </a:r>
          <a:endParaRPr lang="ru-RU" dirty="0"/>
        </a:p>
      </dgm:t>
    </dgm:pt>
    <dgm:pt modelId="{C3EEEEC8-6649-4599-A92C-04616FA93142}" type="parTrans" cxnId="{21EECA35-E948-499C-AD59-E92B1083D958}">
      <dgm:prSet/>
      <dgm:spPr/>
      <dgm:t>
        <a:bodyPr/>
        <a:lstStyle/>
        <a:p>
          <a:endParaRPr lang="ru-RU"/>
        </a:p>
      </dgm:t>
    </dgm:pt>
    <dgm:pt modelId="{BE6EA90B-2486-4D24-B7BD-594721962F01}" type="sibTrans" cxnId="{21EECA35-E948-499C-AD59-E92B1083D958}">
      <dgm:prSet/>
      <dgm:spPr/>
      <dgm:t>
        <a:bodyPr/>
        <a:lstStyle/>
        <a:p>
          <a:endParaRPr lang="ru-RU"/>
        </a:p>
      </dgm:t>
    </dgm:pt>
    <dgm:pt modelId="{DB7F01D9-EED0-422C-9946-F57D881C3BB0}">
      <dgm:prSet phldrT="[Текст]"/>
      <dgm:spPr/>
      <dgm:t>
        <a:bodyPr/>
        <a:lstStyle/>
        <a:p>
          <a:r>
            <a:rPr lang="ru-RU" dirty="0" smtClean="0"/>
            <a:t>Определить способы устранения имеющихся противоречий</a:t>
          </a:r>
          <a:endParaRPr lang="ru-RU" dirty="0"/>
        </a:p>
      </dgm:t>
    </dgm:pt>
    <dgm:pt modelId="{A272ACAE-0C75-4145-9D2C-5F1E0298407B}" type="parTrans" cxnId="{ED9C5348-1E8C-4D76-ABDC-FDB85DB3A644}">
      <dgm:prSet/>
      <dgm:spPr/>
      <dgm:t>
        <a:bodyPr/>
        <a:lstStyle/>
        <a:p>
          <a:endParaRPr lang="ru-RU"/>
        </a:p>
      </dgm:t>
    </dgm:pt>
    <dgm:pt modelId="{DDA2411E-76D3-4E3A-8742-773D12FA3184}" type="sibTrans" cxnId="{ED9C5348-1E8C-4D76-ABDC-FDB85DB3A644}">
      <dgm:prSet/>
      <dgm:spPr/>
      <dgm:t>
        <a:bodyPr/>
        <a:lstStyle/>
        <a:p>
          <a:endParaRPr lang="ru-RU"/>
        </a:p>
      </dgm:t>
    </dgm:pt>
    <dgm:pt modelId="{FCF140D2-CB19-4CB0-853B-C7C01AFADECC}">
      <dgm:prSet phldrT="[Текст]" custT="1"/>
      <dgm:spPr/>
      <dgm:t>
        <a:bodyPr/>
        <a:lstStyle/>
        <a:p>
          <a:r>
            <a:rPr lang="ru-RU" sz="3200" dirty="0" smtClean="0"/>
            <a:t>3 этап</a:t>
          </a:r>
        </a:p>
        <a:p>
          <a:r>
            <a:rPr lang="ru-RU" sz="2800" smtClean="0"/>
            <a:t>Январь-</a:t>
          </a:r>
          <a:endParaRPr lang="ru-RU" sz="2800" dirty="0" smtClean="0"/>
        </a:p>
        <a:p>
          <a:r>
            <a:rPr lang="ru-RU" sz="2800" dirty="0" smtClean="0"/>
            <a:t>Май</a:t>
          </a:r>
        </a:p>
      </dgm:t>
    </dgm:pt>
    <dgm:pt modelId="{E6E07009-5742-4516-8A69-D78E1EED3E74}" type="parTrans" cxnId="{F8A976C2-E1EF-4133-92C1-5C917215E9CD}">
      <dgm:prSet/>
      <dgm:spPr/>
      <dgm:t>
        <a:bodyPr/>
        <a:lstStyle/>
        <a:p>
          <a:endParaRPr lang="ru-RU"/>
        </a:p>
      </dgm:t>
    </dgm:pt>
    <dgm:pt modelId="{9C4B7564-57AE-4F6D-875D-8158C91451B2}" type="sibTrans" cxnId="{F8A976C2-E1EF-4133-92C1-5C917215E9CD}">
      <dgm:prSet/>
      <dgm:spPr/>
      <dgm:t>
        <a:bodyPr/>
        <a:lstStyle/>
        <a:p>
          <a:endParaRPr lang="ru-RU"/>
        </a:p>
      </dgm:t>
    </dgm:pt>
    <dgm:pt modelId="{0C3A1CB2-27BB-4421-BF41-28F51F8F625D}">
      <dgm:prSet phldrT="[Текст]"/>
      <dgm:spPr/>
      <dgm:t>
        <a:bodyPr/>
        <a:lstStyle/>
        <a:p>
          <a:r>
            <a:rPr lang="ru-RU" dirty="0" smtClean="0"/>
            <a:t>Организовать коррекционно-просветительскую работу с обучающимися и  студентами для формирования сплоченных студенческих коллективов и помощи </a:t>
          </a:r>
          <a:r>
            <a:rPr lang="ru-RU" dirty="0" err="1" smtClean="0"/>
            <a:t>дезадаптированным</a:t>
          </a:r>
          <a:r>
            <a:rPr lang="ru-RU" dirty="0" smtClean="0"/>
            <a:t> студентам</a:t>
          </a:r>
          <a:endParaRPr lang="ru-RU" dirty="0"/>
        </a:p>
      </dgm:t>
    </dgm:pt>
    <dgm:pt modelId="{923EBB74-F0D9-4D5D-9DC8-7BD9C8AF0815}" type="parTrans" cxnId="{334E6975-2EEA-46AE-9AFD-AF28B6DE3A8B}">
      <dgm:prSet/>
      <dgm:spPr/>
      <dgm:t>
        <a:bodyPr/>
        <a:lstStyle/>
        <a:p>
          <a:endParaRPr lang="ru-RU"/>
        </a:p>
      </dgm:t>
    </dgm:pt>
    <dgm:pt modelId="{ACED6120-379E-4785-B00C-4B5B00572241}" type="sibTrans" cxnId="{334E6975-2EEA-46AE-9AFD-AF28B6DE3A8B}">
      <dgm:prSet/>
      <dgm:spPr/>
      <dgm:t>
        <a:bodyPr/>
        <a:lstStyle/>
        <a:p>
          <a:endParaRPr lang="ru-RU"/>
        </a:p>
      </dgm:t>
    </dgm:pt>
    <dgm:pt modelId="{ED81DEB4-DC53-47DE-91FE-C2F94A6E1FF8}" type="pres">
      <dgm:prSet presAssocID="{3525D0B9-1379-4063-8859-32A44F04D0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E1E038-2698-458D-95D0-0F69B3D278A9}" type="pres">
      <dgm:prSet presAssocID="{D54A0796-4D36-4C46-98D1-E981712EA9FE}" presName="linNode" presStyleCnt="0"/>
      <dgm:spPr/>
      <dgm:t>
        <a:bodyPr/>
        <a:lstStyle/>
        <a:p>
          <a:endParaRPr lang="ru-RU"/>
        </a:p>
      </dgm:t>
    </dgm:pt>
    <dgm:pt modelId="{35E47C4A-92B2-46BA-A348-564BD0D9DA27}" type="pres">
      <dgm:prSet presAssocID="{D54A0796-4D36-4C46-98D1-E981712EA9FE}" presName="parentText" presStyleLbl="node1" presStyleIdx="0" presStyleCnt="3" custScaleX="80532" custScaleY="726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F684E-A8A2-406D-819A-DACFD5CA78BB}" type="pres">
      <dgm:prSet presAssocID="{D54A0796-4D36-4C46-98D1-E981712EA9F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2B94A-DA90-4589-BA3A-C106EA96EB74}" type="pres">
      <dgm:prSet presAssocID="{D8936E27-DC19-4B38-849D-6ECA7ED028E4}" presName="sp" presStyleCnt="0"/>
      <dgm:spPr/>
      <dgm:t>
        <a:bodyPr/>
        <a:lstStyle/>
        <a:p>
          <a:endParaRPr lang="ru-RU"/>
        </a:p>
      </dgm:t>
    </dgm:pt>
    <dgm:pt modelId="{3DC4994A-99DF-4BCD-BB0E-8772D61595CC}" type="pres">
      <dgm:prSet presAssocID="{4D537CC9-297A-41DB-8FE3-8EDE7B480FA4}" presName="linNode" presStyleCnt="0"/>
      <dgm:spPr/>
      <dgm:t>
        <a:bodyPr/>
        <a:lstStyle/>
        <a:p>
          <a:endParaRPr lang="ru-RU"/>
        </a:p>
      </dgm:t>
    </dgm:pt>
    <dgm:pt modelId="{7CB82AD9-0789-4CCD-B1D8-A7742EBD6409}" type="pres">
      <dgm:prSet presAssocID="{4D537CC9-297A-41DB-8FE3-8EDE7B480FA4}" presName="parentText" presStyleLbl="node1" presStyleIdx="1" presStyleCnt="3" custScaleX="80784" custScaleY="74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A7A51-4924-4169-A628-6CBCDE727FCE}" type="pres">
      <dgm:prSet presAssocID="{4D537CC9-297A-41DB-8FE3-8EDE7B480FA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D0303-0089-477C-BCC2-1F8E7DE72F52}" type="pres">
      <dgm:prSet presAssocID="{AD4A71DF-7D7D-40D1-95A0-8F0440B3462F}" presName="sp" presStyleCnt="0"/>
      <dgm:spPr/>
      <dgm:t>
        <a:bodyPr/>
        <a:lstStyle/>
        <a:p>
          <a:endParaRPr lang="ru-RU"/>
        </a:p>
      </dgm:t>
    </dgm:pt>
    <dgm:pt modelId="{3B29E4AE-7061-4BA6-8C08-2BFE076F4537}" type="pres">
      <dgm:prSet presAssocID="{FCF140D2-CB19-4CB0-853B-C7C01AFADECC}" presName="linNode" presStyleCnt="0"/>
      <dgm:spPr/>
      <dgm:t>
        <a:bodyPr/>
        <a:lstStyle/>
        <a:p>
          <a:endParaRPr lang="ru-RU"/>
        </a:p>
      </dgm:t>
    </dgm:pt>
    <dgm:pt modelId="{24966D7C-42F6-4586-9F18-52F81C853364}" type="pres">
      <dgm:prSet presAssocID="{FCF140D2-CB19-4CB0-853B-C7C01AFADECC}" presName="parentText" presStyleLbl="node1" presStyleIdx="2" presStyleCnt="3" custScaleX="75917" custScaleY="765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312C4-2446-46A4-8067-5BC01A3C090D}" type="pres">
      <dgm:prSet presAssocID="{FCF140D2-CB19-4CB0-853B-C7C01AFADEC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DA26CD-1621-42B7-8034-8095E7D0D8BE}" type="presOf" srcId="{D1890303-1546-4C35-828E-167F0A51490F}" destId="{A34A7A51-4924-4169-A628-6CBCDE727FCE}" srcOrd="0" destOrd="0" presId="urn:microsoft.com/office/officeart/2005/8/layout/vList5"/>
    <dgm:cxn modelId="{587E9E4D-FEA1-4688-B5FB-33E86E5ED66C}" srcId="{D54A0796-4D36-4C46-98D1-E981712EA9FE}" destId="{1CF1A569-43B0-47DF-9C7A-170D66BA6ADB}" srcOrd="1" destOrd="0" parTransId="{78F282E4-D2D1-4D83-9535-BDDB2BFECF33}" sibTransId="{56A4926B-A013-42E1-885D-5429B4D19432}"/>
    <dgm:cxn modelId="{557B55D6-7F25-4918-8181-8FFC30924212}" srcId="{3525D0B9-1379-4063-8859-32A44F04D03E}" destId="{D54A0796-4D36-4C46-98D1-E981712EA9FE}" srcOrd="0" destOrd="0" parTransId="{66E46C89-602A-4EBD-8EF9-62F71FDA4B8C}" sibTransId="{D8936E27-DC19-4B38-849D-6ECA7ED028E4}"/>
    <dgm:cxn modelId="{0274ECF1-423F-4013-BAB6-753B29064BAA}" type="presOf" srcId="{4D537CC9-297A-41DB-8FE3-8EDE7B480FA4}" destId="{7CB82AD9-0789-4CCD-B1D8-A7742EBD6409}" srcOrd="0" destOrd="0" presId="urn:microsoft.com/office/officeart/2005/8/layout/vList5"/>
    <dgm:cxn modelId="{E024FC95-46DA-492F-BDFD-543DEDE600E2}" type="presOf" srcId="{D54A0796-4D36-4C46-98D1-E981712EA9FE}" destId="{35E47C4A-92B2-46BA-A348-564BD0D9DA27}" srcOrd="0" destOrd="0" presId="urn:microsoft.com/office/officeart/2005/8/layout/vList5"/>
    <dgm:cxn modelId="{5AAA7086-5AEF-4752-B65C-DA35E9244DF6}" type="presOf" srcId="{0C3A1CB2-27BB-4421-BF41-28F51F8F625D}" destId="{ED0312C4-2446-46A4-8067-5BC01A3C090D}" srcOrd="0" destOrd="0" presId="urn:microsoft.com/office/officeart/2005/8/layout/vList5"/>
    <dgm:cxn modelId="{42D8F1A8-428F-4526-AC26-459DB3845DEA}" type="presOf" srcId="{DB7F01D9-EED0-422C-9946-F57D881C3BB0}" destId="{A34A7A51-4924-4169-A628-6CBCDE727FCE}" srcOrd="0" destOrd="1" presId="urn:microsoft.com/office/officeart/2005/8/layout/vList5"/>
    <dgm:cxn modelId="{F8A976C2-E1EF-4133-92C1-5C917215E9CD}" srcId="{3525D0B9-1379-4063-8859-32A44F04D03E}" destId="{FCF140D2-CB19-4CB0-853B-C7C01AFADECC}" srcOrd="2" destOrd="0" parTransId="{E6E07009-5742-4516-8A69-D78E1EED3E74}" sibTransId="{9C4B7564-57AE-4F6D-875D-8158C91451B2}"/>
    <dgm:cxn modelId="{334E6975-2EEA-46AE-9AFD-AF28B6DE3A8B}" srcId="{FCF140D2-CB19-4CB0-853B-C7C01AFADECC}" destId="{0C3A1CB2-27BB-4421-BF41-28F51F8F625D}" srcOrd="0" destOrd="0" parTransId="{923EBB74-F0D9-4D5D-9DC8-7BD9C8AF0815}" sibTransId="{ACED6120-379E-4785-B00C-4B5B00572241}"/>
    <dgm:cxn modelId="{2CC61BD1-250A-47C1-A712-74B6254182B7}" srcId="{3525D0B9-1379-4063-8859-32A44F04D03E}" destId="{4D537CC9-297A-41DB-8FE3-8EDE7B480FA4}" srcOrd="1" destOrd="0" parTransId="{4C533B00-2A18-478B-B171-81A29650E971}" sibTransId="{AD4A71DF-7D7D-40D1-95A0-8F0440B3462F}"/>
    <dgm:cxn modelId="{3712B536-F475-4093-AF3B-36326853B43F}" type="presOf" srcId="{3525D0B9-1379-4063-8859-32A44F04D03E}" destId="{ED81DEB4-DC53-47DE-91FE-C2F94A6E1FF8}" srcOrd="0" destOrd="0" presId="urn:microsoft.com/office/officeart/2005/8/layout/vList5"/>
    <dgm:cxn modelId="{BDE4EFEB-C57D-4074-BC42-5E334978259A}" type="presOf" srcId="{FCF140D2-CB19-4CB0-853B-C7C01AFADECC}" destId="{24966D7C-42F6-4586-9F18-52F81C853364}" srcOrd="0" destOrd="0" presId="urn:microsoft.com/office/officeart/2005/8/layout/vList5"/>
    <dgm:cxn modelId="{87B86A92-FCA5-4A13-9866-4DEBF21F830C}" type="presOf" srcId="{B115DA25-80B7-4DFB-93FF-09FABC365AA5}" destId="{CC7F684E-A8A2-406D-819A-DACFD5CA78BB}" srcOrd="0" destOrd="0" presId="urn:microsoft.com/office/officeart/2005/8/layout/vList5"/>
    <dgm:cxn modelId="{CFC9B384-CCC9-4FB5-B008-9E4E4C5096E6}" srcId="{D54A0796-4D36-4C46-98D1-E981712EA9FE}" destId="{B115DA25-80B7-4DFB-93FF-09FABC365AA5}" srcOrd="0" destOrd="0" parTransId="{B270C8C8-3A2E-4854-A9D9-D8E87DE1A973}" sibTransId="{001A60AE-2518-4E97-BD37-6C5A6A746D05}"/>
    <dgm:cxn modelId="{21EECA35-E948-499C-AD59-E92B1083D958}" srcId="{4D537CC9-297A-41DB-8FE3-8EDE7B480FA4}" destId="{D1890303-1546-4C35-828E-167F0A51490F}" srcOrd="0" destOrd="0" parTransId="{C3EEEEC8-6649-4599-A92C-04616FA93142}" sibTransId="{BE6EA90B-2486-4D24-B7BD-594721962F01}"/>
    <dgm:cxn modelId="{ED9C5348-1E8C-4D76-ABDC-FDB85DB3A644}" srcId="{4D537CC9-297A-41DB-8FE3-8EDE7B480FA4}" destId="{DB7F01D9-EED0-422C-9946-F57D881C3BB0}" srcOrd="1" destOrd="0" parTransId="{A272ACAE-0C75-4145-9D2C-5F1E0298407B}" sibTransId="{DDA2411E-76D3-4E3A-8742-773D12FA3184}"/>
    <dgm:cxn modelId="{72AE85BF-6A93-4FBB-BC8F-49E5485945EE}" type="presOf" srcId="{1CF1A569-43B0-47DF-9C7A-170D66BA6ADB}" destId="{CC7F684E-A8A2-406D-819A-DACFD5CA78BB}" srcOrd="0" destOrd="1" presId="urn:microsoft.com/office/officeart/2005/8/layout/vList5"/>
    <dgm:cxn modelId="{EDF02A0A-9FD8-47E0-82D0-DDFCC571274A}" type="presParOf" srcId="{ED81DEB4-DC53-47DE-91FE-C2F94A6E1FF8}" destId="{39E1E038-2698-458D-95D0-0F69B3D278A9}" srcOrd="0" destOrd="0" presId="urn:microsoft.com/office/officeart/2005/8/layout/vList5"/>
    <dgm:cxn modelId="{698F5099-7F2C-40CA-AF2B-F00ADF09883A}" type="presParOf" srcId="{39E1E038-2698-458D-95D0-0F69B3D278A9}" destId="{35E47C4A-92B2-46BA-A348-564BD0D9DA27}" srcOrd="0" destOrd="0" presId="urn:microsoft.com/office/officeart/2005/8/layout/vList5"/>
    <dgm:cxn modelId="{0FC2809E-68CE-4BFD-B8DC-A2DF0558191D}" type="presParOf" srcId="{39E1E038-2698-458D-95D0-0F69B3D278A9}" destId="{CC7F684E-A8A2-406D-819A-DACFD5CA78BB}" srcOrd="1" destOrd="0" presId="urn:microsoft.com/office/officeart/2005/8/layout/vList5"/>
    <dgm:cxn modelId="{4C446950-632D-433D-BDAC-5D302153773D}" type="presParOf" srcId="{ED81DEB4-DC53-47DE-91FE-C2F94A6E1FF8}" destId="{C432B94A-DA90-4589-BA3A-C106EA96EB74}" srcOrd="1" destOrd="0" presId="urn:microsoft.com/office/officeart/2005/8/layout/vList5"/>
    <dgm:cxn modelId="{BAB2D743-13E5-4A58-B2AC-FD10F8BD7CFE}" type="presParOf" srcId="{ED81DEB4-DC53-47DE-91FE-C2F94A6E1FF8}" destId="{3DC4994A-99DF-4BCD-BB0E-8772D61595CC}" srcOrd="2" destOrd="0" presId="urn:microsoft.com/office/officeart/2005/8/layout/vList5"/>
    <dgm:cxn modelId="{D756D2C4-24D5-44DA-80EE-57821DD1B74A}" type="presParOf" srcId="{3DC4994A-99DF-4BCD-BB0E-8772D61595CC}" destId="{7CB82AD9-0789-4CCD-B1D8-A7742EBD6409}" srcOrd="0" destOrd="0" presId="urn:microsoft.com/office/officeart/2005/8/layout/vList5"/>
    <dgm:cxn modelId="{C35CB3D4-FCD3-4F9E-8623-580F400A4DAF}" type="presParOf" srcId="{3DC4994A-99DF-4BCD-BB0E-8772D61595CC}" destId="{A34A7A51-4924-4169-A628-6CBCDE727FCE}" srcOrd="1" destOrd="0" presId="urn:microsoft.com/office/officeart/2005/8/layout/vList5"/>
    <dgm:cxn modelId="{0B32A408-FF55-4BB7-A767-9245D995DED8}" type="presParOf" srcId="{ED81DEB4-DC53-47DE-91FE-C2F94A6E1FF8}" destId="{002D0303-0089-477C-BCC2-1F8E7DE72F52}" srcOrd="3" destOrd="0" presId="urn:microsoft.com/office/officeart/2005/8/layout/vList5"/>
    <dgm:cxn modelId="{596FB037-85D4-4EB8-B909-8B2641912EDC}" type="presParOf" srcId="{ED81DEB4-DC53-47DE-91FE-C2F94A6E1FF8}" destId="{3B29E4AE-7061-4BA6-8C08-2BFE076F4537}" srcOrd="4" destOrd="0" presId="urn:microsoft.com/office/officeart/2005/8/layout/vList5"/>
    <dgm:cxn modelId="{D6E1B5F8-1763-4C2B-8998-4D9972532B50}" type="presParOf" srcId="{3B29E4AE-7061-4BA6-8C08-2BFE076F4537}" destId="{24966D7C-42F6-4586-9F18-52F81C853364}" srcOrd="0" destOrd="0" presId="urn:microsoft.com/office/officeart/2005/8/layout/vList5"/>
    <dgm:cxn modelId="{7641219D-60C3-48BA-9429-A1764A7E5FAF}" type="presParOf" srcId="{3B29E4AE-7061-4BA6-8C08-2BFE076F4537}" destId="{ED0312C4-2446-46A4-8067-5BC01A3C09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29D27-1A82-4795-929E-063C85AA13C1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</dgm:pt>
    <dgm:pt modelId="{D72573BA-FE45-47F0-97A5-ED55C874A13A}">
      <dgm:prSet phldrT="[Текст]"/>
      <dgm:spPr/>
      <dgm:t>
        <a:bodyPr/>
        <a:lstStyle/>
        <a:p>
          <a:r>
            <a:rPr lang="ru-RU" dirty="0" smtClean="0"/>
            <a:t>Психологическая адаптация</a:t>
          </a:r>
          <a:endParaRPr lang="ru-RU" dirty="0"/>
        </a:p>
      </dgm:t>
    </dgm:pt>
    <dgm:pt modelId="{66DDFBCB-F937-41F4-A8EF-0B93AAD110A5}" type="parTrans" cxnId="{1CFC3162-79C6-4BEC-A761-6BD4B5028DF2}">
      <dgm:prSet/>
      <dgm:spPr/>
      <dgm:t>
        <a:bodyPr/>
        <a:lstStyle/>
        <a:p>
          <a:endParaRPr lang="ru-RU"/>
        </a:p>
      </dgm:t>
    </dgm:pt>
    <dgm:pt modelId="{633785AA-09F7-43CE-99F8-46710B4D91EE}" type="sibTrans" cxnId="{1CFC3162-79C6-4BEC-A761-6BD4B5028DF2}">
      <dgm:prSet/>
      <dgm:spPr/>
      <dgm:t>
        <a:bodyPr/>
        <a:lstStyle/>
        <a:p>
          <a:endParaRPr lang="ru-RU"/>
        </a:p>
      </dgm:t>
    </dgm:pt>
    <dgm:pt modelId="{06076C89-C62B-4D67-891C-D3E25A7997A6}">
      <dgm:prSet phldrT="[Текст]"/>
      <dgm:spPr/>
      <dgm:t>
        <a:bodyPr/>
        <a:lstStyle/>
        <a:p>
          <a:r>
            <a:rPr lang="ru-RU" dirty="0" smtClean="0"/>
            <a:t>Социально-бытовая адаптация</a:t>
          </a:r>
          <a:endParaRPr lang="ru-RU" dirty="0"/>
        </a:p>
      </dgm:t>
    </dgm:pt>
    <dgm:pt modelId="{D37297EC-EE6A-464F-94B4-5C0A1956B06A}" type="parTrans" cxnId="{8C23C2AE-C6A9-47BE-9DD2-628D23D58ED7}">
      <dgm:prSet/>
      <dgm:spPr/>
      <dgm:t>
        <a:bodyPr/>
        <a:lstStyle/>
        <a:p>
          <a:endParaRPr lang="ru-RU"/>
        </a:p>
      </dgm:t>
    </dgm:pt>
    <dgm:pt modelId="{F6E862B4-0998-4C33-9E86-B8845B5121E1}" type="sibTrans" cxnId="{8C23C2AE-C6A9-47BE-9DD2-628D23D58ED7}">
      <dgm:prSet/>
      <dgm:spPr/>
      <dgm:t>
        <a:bodyPr/>
        <a:lstStyle/>
        <a:p>
          <a:endParaRPr lang="ru-RU"/>
        </a:p>
      </dgm:t>
    </dgm:pt>
    <dgm:pt modelId="{5CF58FC5-5A4F-4C42-9DDC-339605969D01}" type="pres">
      <dgm:prSet presAssocID="{4A229D27-1A82-4795-929E-063C85AA13C1}" presName="Name0" presStyleCnt="0">
        <dgm:presLayoutVars>
          <dgm:dir/>
          <dgm:resizeHandles val="exact"/>
        </dgm:presLayoutVars>
      </dgm:prSet>
      <dgm:spPr/>
    </dgm:pt>
    <dgm:pt modelId="{A1AEFD9E-0243-4B4C-9689-824569C5FFF6}" type="pres">
      <dgm:prSet presAssocID="{4A229D27-1A82-4795-929E-063C85AA13C1}" presName="fgShape" presStyleLbl="fgShp" presStyleIdx="0" presStyleCnt="1"/>
      <dgm:spPr/>
    </dgm:pt>
    <dgm:pt modelId="{3A800D55-E2FF-4469-88A8-1C2746C6B6F1}" type="pres">
      <dgm:prSet presAssocID="{4A229D27-1A82-4795-929E-063C85AA13C1}" presName="linComp" presStyleCnt="0"/>
      <dgm:spPr/>
    </dgm:pt>
    <dgm:pt modelId="{9D88AE63-6C46-4200-9422-A86B34CBE07B}" type="pres">
      <dgm:prSet presAssocID="{D72573BA-FE45-47F0-97A5-ED55C874A13A}" presName="compNode" presStyleCnt="0"/>
      <dgm:spPr/>
    </dgm:pt>
    <dgm:pt modelId="{DCF44C59-3B00-43C2-B961-DC3E67088427}" type="pres">
      <dgm:prSet presAssocID="{D72573BA-FE45-47F0-97A5-ED55C874A13A}" presName="bkgdShape" presStyleLbl="node1" presStyleIdx="0" presStyleCnt="2"/>
      <dgm:spPr/>
      <dgm:t>
        <a:bodyPr/>
        <a:lstStyle/>
        <a:p>
          <a:endParaRPr lang="ru-RU"/>
        </a:p>
      </dgm:t>
    </dgm:pt>
    <dgm:pt modelId="{DBF79F92-0550-4C20-90A3-C517418C471D}" type="pres">
      <dgm:prSet presAssocID="{D72573BA-FE45-47F0-97A5-ED55C874A13A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A3F88-AF67-4BCA-BDDB-738996A41C51}" type="pres">
      <dgm:prSet presAssocID="{D72573BA-FE45-47F0-97A5-ED55C874A13A}" presName="invisiNode" presStyleLbl="node1" presStyleIdx="0" presStyleCnt="2"/>
      <dgm:spPr/>
    </dgm:pt>
    <dgm:pt modelId="{527CF3A1-A894-4242-A1AB-879C503CF634}" type="pres">
      <dgm:prSet presAssocID="{D72573BA-FE45-47F0-97A5-ED55C874A13A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AF2757-73EC-46B7-B5BE-C7C384FE79C2}" type="pres">
      <dgm:prSet presAssocID="{633785AA-09F7-43CE-99F8-46710B4D91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88FFC8-5968-494D-B4BF-AF2084D73571}" type="pres">
      <dgm:prSet presAssocID="{06076C89-C62B-4D67-891C-D3E25A7997A6}" presName="compNode" presStyleCnt="0"/>
      <dgm:spPr/>
    </dgm:pt>
    <dgm:pt modelId="{87FBBEB3-F1E1-4F5B-94AA-3058258FD1FA}" type="pres">
      <dgm:prSet presAssocID="{06076C89-C62B-4D67-891C-D3E25A7997A6}" presName="bkgdShape" presStyleLbl="node1" presStyleIdx="1" presStyleCnt="2" custLinFactNeighborX="-617" custLinFactNeighborY="-1408"/>
      <dgm:spPr/>
      <dgm:t>
        <a:bodyPr/>
        <a:lstStyle/>
        <a:p>
          <a:endParaRPr lang="ru-RU"/>
        </a:p>
      </dgm:t>
    </dgm:pt>
    <dgm:pt modelId="{3011E6D8-CF62-44D3-9E2E-1B6A234013D0}" type="pres">
      <dgm:prSet presAssocID="{06076C89-C62B-4D67-891C-D3E25A7997A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5193E-AA65-434A-B79A-18F732C43EC0}" type="pres">
      <dgm:prSet presAssocID="{06076C89-C62B-4D67-891C-D3E25A7997A6}" presName="invisiNode" presStyleLbl="node1" presStyleIdx="1" presStyleCnt="2"/>
      <dgm:spPr/>
    </dgm:pt>
    <dgm:pt modelId="{E0B75563-20EF-4385-AF95-5C153E8D4CC3}" type="pres">
      <dgm:prSet presAssocID="{06076C89-C62B-4D67-891C-D3E25A7997A6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794EB88-1CB2-4F79-A71A-7A89F850CEF4}" type="presOf" srcId="{06076C89-C62B-4D67-891C-D3E25A7997A6}" destId="{3011E6D8-CF62-44D3-9E2E-1B6A234013D0}" srcOrd="1" destOrd="0" presId="urn:microsoft.com/office/officeart/2005/8/layout/hList7"/>
    <dgm:cxn modelId="{211B9197-78EE-4111-AF98-93A2F1CA64D5}" type="presOf" srcId="{4A229D27-1A82-4795-929E-063C85AA13C1}" destId="{5CF58FC5-5A4F-4C42-9DDC-339605969D01}" srcOrd="0" destOrd="0" presId="urn:microsoft.com/office/officeart/2005/8/layout/hList7"/>
    <dgm:cxn modelId="{0FF1D01D-202C-4C13-9774-A1766A21AD39}" type="presOf" srcId="{06076C89-C62B-4D67-891C-D3E25A7997A6}" destId="{87FBBEB3-F1E1-4F5B-94AA-3058258FD1FA}" srcOrd="0" destOrd="0" presId="urn:microsoft.com/office/officeart/2005/8/layout/hList7"/>
    <dgm:cxn modelId="{8C23C2AE-C6A9-47BE-9DD2-628D23D58ED7}" srcId="{4A229D27-1A82-4795-929E-063C85AA13C1}" destId="{06076C89-C62B-4D67-891C-D3E25A7997A6}" srcOrd="1" destOrd="0" parTransId="{D37297EC-EE6A-464F-94B4-5C0A1956B06A}" sibTransId="{F6E862B4-0998-4C33-9E86-B8845B5121E1}"/>
    <dgm:cxn modelId="{7D1F90B6-3ED2-413F-8C2E-9E892D8D9BB0}" type="presOf" srcId="{633785AA-09F7-43CE-99F8-46710B4D91EE}" destId="{8CAF2757-73EC-46B7-B5BE-C7C384FE79C2}" srcOrd="0" destOrd="0" presId="urn:microsoft.com/office/officeart/2005/8/layout/hList7"/>
    <dgm:cxn modelId="{14956032-2C20-4E39-B770-729321E48EE8}" type="presOf" srcId="{D72573BA-FE45-47F0-97A5-ED55C874A13A}" destId="{DBF79F92-0550-4C20-90A3-C517418C471D}" srcOrd="1" destOrd="0" presId="urn:microsoft.com/office/officeart/2005/8/layout/hList7"/>
    <dgm:cxn modelId="{1CFC3162-79C6-4BEC-A761-6BD4B5028DF2}" srcId="{4A229D27-1A82-4795-929E-063C85AA13C1}" destId="{D72573BA-FE45-47F0-97A5-ED55C874A13A}" srcOrd="0" destOrd="0" parTransId="{66DDFBCB-F937-41F4-A8EF-0B93AAD110A5}" sibTransId="{633785AA-09F7-43CE-99F8-46710B4D91EE}"/>
    <dgm:cxn modelId="{A6544E07-243D-4B41-8AB9-C902A2C1AE5F}" type="presOf" srcId="{D72573BA-FE45-47F0-97A5-ED55C874A13A}" destId="{DCF44C59-3B00-43C2-B961-DC3E67088427}" srcOrd="0" destOrd="0" presId="urn:microsoft.com/office/officeart/2005/8/layout/hList7"/>
    <dgm:cxn modelId="{923A628F-B307-4E6A-92BF-DCBDD4870A39}" type="presParOf" srcId="{5CF58FC5-5A4F-4C42-9DDC-339605969D01}" destId="{A1AEFD9E-0243-4B4C-9689-824569C5FFF6}" srcOrd="0" destOrd="0" presId="urn:microsoft.com/office/officeart/2005/8/layout/hList7"/>
    <dgm:cxn modelId="{C56BDF0D-6411-4DF4-8C2A-A8647AB96780}" type="presParOf" srcId="{5CF58FC5-5A4F-4C42-9DDC-339605969D01}" destId="{3A800D55-E2FF-4469-88A8-1C2746C6B6F1}" srcOrd="1" destOrd="0" presId="urn:microsoft.com/office/officeart/2005/8/layout/hList7"/>
    <dgm:cxn modelId="{318B2AB3-7E65-4326-875E-69196E581CE2}" type="presParOf" srcId="{3A800D55-E2FF-4469-88A8-1C2746C6B6F1}" destId="{9D88AE63-6C46-4200-9422-A86B34CBE07B}" srcOrd="0" destOrd="0" presId="urn:microsoft.com/office/officeart/2005/8/layout/hList7"/>
    <dgm:cxn modelId="{2D49A835-0E9B-47D8-8171-CF8FFCCD8996}" type="presParOf" srcId="{9D88AE63-6C46-4200-9422-A86B34CBE07B}" destId="{DCF44C59-3B00-43C2-B961-DC3E67088427}" srcOrd="0" destOrd="0" presId="urn:microsoft.com/office/officeart/2005/8/layout/hList7"/>
    <dgm:cxn modelId="{7C10CCED-6A98-42F3-B330-E8E4727A1131}" type="presParOf" srcId="{9D88AE63-6C46-4200-9422-A86B34CBE07B}" destId="{DBF79F92-0550-4C20-90A3-C517418C471D}" srcOrd="1" destOrd="0" presId="urn:microsoft.com/office/officeart/2005/8/layout/hList7"/>
    <dgm:cxn modelId="{7FEEFF22-99DC-41E4-816B-5AED598FD1CC}" type="presParOf" srcId="{9D88AE63-6C46-4200-9422-A86B34CBE07B}" destId="{3A7A3F88-AF67-4BCA-BDDB-738996A41C51}" srcOrd="2" destOrd="0" presId="urn:microsoft.com/office/officeart/2005/8/layout/hList7"/>
    <dgm:cxn modelId="{4D8C5993-4FD4-4691-847A-39E43EA9121E}" type="presParOf" srcId="{9D88AE63-6C46-4200-9422-A86B34CBE07B}" destId="{527CF3A1-A894-4242-A1AB-879C503CF634}" srcOrd="3" destOrd="0" presId="urn:microsoft.com/office/officeart/2005/8/layout/hList7"/>
    <dgm:cxn modelId="{6F878565-ED55-465B-B9F0-554FA4BE7097}" type="presParOf" srcId="{3A800D55-E2FF-4469-88A8-1C2746C6B6F1}" destId="{8CAF2757-73EC-46B7-B5BE-C7C384FE79C2}" srcOrd="1" destOrd="0" presId="urn:microsoft.com/office/officeart/2005/8/layout/hList7"/>
    <dgm:cxn modelId="{BA4FB96D-C8FA-49A2-A7BD-318D2620DC6E}" type="presParOf" srcId="{3A800D55-E2FF-4469-88A8-1C2746C6B6F1}" destId="{1C88FFC8-5968-494D-B4BF-AF2084D73571}" srcOrd="2" destOrd="0" presId="urn:microsoft.com/office/officeart/2005/8/layout/hList7"/>
    <dgm:cxn modelId="{35816A41-E8D8-47C7-B4CC-472BDAFC09FA}" type="presParOf" srcId="{1C88FFC8-5968-494D-B4BF-AF2084D73571}" destId="{87FBBEB3-F1E1-4F5B-94AA-3058258FD1FA}" srcOrd="0" destOrd="0" presId="urn:microsoft.com/office/officeart/2005/8/layout/hList7"/>
    <dgm:cxn modelId="{1CB60AA9-7356-47D0-B451-5BBAFAEA14CC}" type="presParOf" srcId="{1C88FFC8-5968-494D-B4BF-AF2084D73571}" destId="{3011E6D8-CF62-44D3-9E2E-1B6A234013D0}" srcOrd="1" destOrd="0" presId="urn:microsoft.com/office/officeart/2005/8/layout/hList7"/>
    <dgm:cxn modelId="{5AE3D037-959A-4851-B0AF-2E11EC01686F}" type="presParOf" srcId="{1C88FFC8-5968-494D-B4BF-AF2084D73571}" destId="{F0B5193E-AA65-434A-B79A-18F732C43EC0}" srcOrd="2" destOrd="0" presId="urn:microsoft.com/office/officeart/2005/8/layout/hList7"/>
    <dgm:cxn modelId="{D0D3B52F-2E74-4757-9327-F49E887A6939}" type="presParOf" srcId="{1C88FFC8-5968-494D-B4BF-AF2084D73571}" destId="{E0B75563-20EF-4385-AF95-5C153E8D4CC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A33F3-98A3-4F02-9454-6B2FFC0DBBD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30FBB-4650-4825-9F22-DAB5073A905C}">
      <dgm:prSet phldrT="[Текст]" custT="1"/>
      <dgm:spPr/>
      <dgm:t>
        <a:bodyPr/>
        <a:lstStyle/>
        <a:p>
          <a:r>
            <a:rPr lang="ru-RU" sz="2800" dirty="0" smtClean="0"/>
            <a:t>Задачи</a:t>
          </a:r>
          <a:endParaRPr lang="ru-RU" sz="2800" dirty="0"/>
        </a:p>
      </dgm:t>
    </dgm:pt>
    <dgm:pt modelId="{2A53CE0E-3242-42B3-9CB1-46ACDFAD5079}" type="parTrans" cxnId="{6612F260-53A4-4431-B1D3-7991F770343B}">
      <dgm:prSet/>
      <dgm:spPr/>
      <dgm:t>
        <a:bodyPr/>
        <a:lstStyle/>
        <a:p>
          <a:endParaRPr lang="ru-RU"/>
        </a:p>
      </dgm:t>
    </dgm:pt>
    <dgm:pt modelId="{A8F26C5A-7312-41F5-8596-410B3370D388}" type="sibTrans" cxnId="{6612F260-53A4-4431-B1D3-7991F770343B}">
      <dgm:prSet/>
      <dgm:spPr/>
      <dgm:t>
        <a:bodyPr/>
        <a:lstStyle/>
        <a:p>
          <a:endParaRPr lang="ru-RU"/>
        </a:p>
      </dgm:t>
    </dgm:pt>
    <dgm:pt modelId="{3F755EFB-EA09-4EFF-B235-58EFC8B6A0FD}">
      <dgm:prSet phldrT="[Текст]" custT="1"/>
      <dgm:spPr/>
      <dgm:t>
        <a:bodyPr/>
        <a:lstStyle/>
        <a:p>
          <a:r>
            <a:rPr lang="ru-RU" sz="1800" dirty="0" smtClean="0"/>
            <a:t>Диагностировать индивидуальные особенности обучающихся и студентов</a:t>
          </a:r>
          <a:endParaRPr lang="ru-RU" sz="1800" dirty="0"/>
        </a:p>
      </dgm:t>
    </dgm:pt>
    <dgm:pt modelId="{F9B8E4FB-4657-4F18-A5C3-BC755C6EB6B9}" type="parTrans" cxnId="{8EFA7FFA-ABC5-4613-8A3D-83B2F346AC72}">
      <dgm:prSet/>
      <dgm:spPr/>
      <dgm:t>
        <a:bodyPr/>
        <a:lstStyle/>
        <a:p>
          <a:endParaRPr lang="ru-RU"/>
        </a:p>
      </dgm:t>
    </dgm:pt>
    <dgm:pt modelId="{C4D1C10A-8CDD-4CFB-9C8E-B2440C316EB4}" type="sibTrans" cxnId="{8EFA7FFA-ABC5-4613-8A3D-83B2F346AC72}">
      <dgm:prSet/>
      <dgm:spPr/>
      <dgm:t>
        <a:bodyPr/>
        <a:lstStyle/>
        <a:p>
          <a:endParaRPr lang="ru-RU"/>
        </a:p>
      </dgm:t>
    </dgm:pt>
    <dgm:pt modelId="{8369147F-8B93-4C3B-9901-CCF913B93285}">
      <dgm:prSet phldrT="[Текст]" phldr="1"/>
      <dgm:spPr/>
      <dgm:t>
        <a:bodyPr/>
        <a:lstStyle/>
        <a:p>
          <a:endParaRPr lang="ru-RU" sz="1400" dirty="0"/>
        </a:p>
      </dgm:t>
    </dgm:pt>
    <dgm:pt modelId="{30FFE5E1-9513-4FEB-913B-84BFD7EE6142}" type="parTrans" cxnId="{A4799637-B614-42FE-88D3-00BBFC27D680}">
      <dgm:prSet/>
      <dgm:spPr/>
      <dgm:t>
        <a:bodyPr/>
        <a:lstStyle/>
        <a:p>
          <a:endParaRPr lang="ru-RU"/>
        </a:p>
      </dgm:t>
    </dgm:pt>
    <dgm:pt modelId="{02CA1251-5825-4813-AA8A-1999FE2E4CDA}" type="sibTrans" cxnId="{A4799637-B614-42FE-88D3-00BBFC27D680}">
      <dgm:prSet/>
      <dgm:spPr/>
      <dgm:t>
        <a:bodyPr/>
        <a:lstStyle/>
        <a:p>
          <a:endParaRPr lang="ru-RU"/>
        </a:p>
      </dgm:t>
    </dgm:pt>
    <dgm:pt modelId="{62E4B580-A4DC-4FE3-82A2-B580E77F2B81}">
      <dgm:prSet phldrT="[Текст]" custT="1"/>
      <dgm:spPr/>
      <dgm:t>
        <a:bodyPr/>
        <a:lstStyle/>
        <a:p>
          <a:r>
            <a:rPr lang="ru-RU" sz="2400" dirty="0" smtClean="0"/>
            <a:t>Виды деятельности</a:t>
          </a:r>
          <a:endParaRPr lang="ru-RU" sz="2400" dirty="0"/>
        </a:p>
      </dgm:t>
    </dgm:pt>
    <dgm:pt modelId="{EC946C15-D40E-4CEE-9581-7DBEEBA75F2C}" type="parTrans" cxnId="{75066FFA-5AD2-4DB1-892E-D2036E014D04}">
      <dgm:prSet/>
      <dgm:spPr/>
      <dgm:t>
        <a:bodyPr/>
        <a:lstStyle/>
        <a:p>
          <a:endParaRPr lang="ru-RU"/>
        </a:p>
      </dgm:t>
    </dgm:pt>
    <dgm:pt modelId="{B85866D7-0317-4ED2-B78D-0F51191FC4C5}" type="sibTrans" cxnId="{75066FFA-5AD2-4DB1-892E-D2036E014D04}">
      <dgm:prSet/>
      <dgm:spPr/>
      <dgm:t>
        <a:bodyPr/>
        <a:lstStyle/>
        <a:p>
          <a:endParaRPr lang="ru-RU"/>
        </a:p>
      </dgm:t>
    </dgm:pt>
    <dgm:pt modelId="{57E9AB71-37EF-4CB0-A1F9-6E20BA218320}">
      <dgm:prSet phldrT="[Текст]" custT="1"/>
      <dgm:spPr/>
      <dgm:t>
        <a:bodyPr/>
        <a:lstStyle/>
        <a:p>
          <a:r>
            <a:rPr lang="ru-RU" sz="1800" dirty="0" smtClean="0"/>
            <a:t>Воспитывать потребность в самопознании и самооценке</a:t>
          </a:r>
          <a:endParaRPr lang="ru-RU" sz="1800" dirty="0"/>
        </a:p>
      </dgm:t>
    </dgm:pt>
    <dgm:pt modelId="{01D7AAB8-05B2-43D6-B39F-6E338630D3A1}" type="parTrans" cxnId="{BB921FB5-0916-4125-B4B7-5E6025BB6CAF}">
      <dgm:prSet/>
      <dgm:spPr/>
      <dgm:t>
        <a:bodyPr/>
        <a:lstStyle/>
        <a:p>
          <a:endParaRPr lang="ru-RU"/>
        </a:p>
      </dgm:t>
    </dgm:pt>
    <dgm:pt modelId="{1C3ECC92-3653-4A2B-B641-09613756EBF6}" type="sibTrans" cxnId="{BB921FB5-0916-4125-B4B7-5E6025BB6CAF}">
      <dgm:prSet/>
      <dgm:spPr/>
      <dgm:t>
        <a:bodyPr/>
        <a:lstStyle/>
        <a:p>
          <a:endParaRPr lang="ru-RU"/>
        </a:p>
      </dgm:t>
    </dgm:pt>
    <dgm:pt modelId="{CC49BE84-262D-433D-AC2E-D511E90461CF}">
      <dgm:prSet phldrT="[Текст]" custT="1"/>
      <dgm:spPr/>
      <dgm:t>
        <a:bodyPr/>
        <a:lstStyle/>
        <a:p>
          <a:r>
            <a:rPr lang="ru-RU" sz="1800" dirty="0" smtClean="0"/>
            <a:t>Способствовать сплочению коллектива обучающихся</a:t>
          </a:r>
          <a:endParaRPr lang="ru-RU" sz="1800" dirty="0"/>
        </a:p>
      </dgm:t>
    </dgm:pt>
    <dgm:pt modelId="{29C3A2E5-77EC-48BD-AA16-880EC08C09E1}" type="parTrans" cxnId="{1570F296-5A11-46B6-A044-913FFAE9D0AD}">
      <dgm:prSet/>
      <dgm:spPr/>
      <dgm:t>
        <a:bodyPr/>
        <a:lstStyle/>
        <a:p>
          <a:endParaRPr lang="ru-RU"/>
        </a:p>
      </dgm:t>
    </dgm:pt>
    <dgm:pt modelId="{02502F03-74D6-4E76-8D64-1BF7D5377008}" type="sibTrans" cxnId="{1570F296-5A11-46B6-A044-913FFAE9D0AD}">
      <dgm:prSet/>
      <dgm:spPr/>
      <dgm:t>
        <a:bodyPr/>
        <a:lstStyle/>
        <a:p>
          <a:endParaRPr lang="ru-RU"/>
        </a:p>
      </dgm:t>
    </dgm:pt>
    <dgm:pt modelId="{FE56EA15-BCF4-49A6-8556-A40B29A35459}">
      <dgm:prSet custT="1"/>
      <dgm:spPr/>
      <dgm:t>
        <a:bodyPr/>
        <a:lstStyle/>
        <a:p>
          <a:r>
            <a:rPr lang="ru-RU" sz="1800" b="1" i="0" dirty="0" smtClean="0"/>
            <a:t>Психодиагностика:</a:t>
          </a:r>
          <a:r>
            <a:rPr lang="ru-RU" sz="1800" b="0" i="0" dirty="0" smtClean="0"/>
            <a:t>                                     -</a:t>
          </a:r>
          <a:r>
            <a:rPr lang="ru-RU" sz="1400" b="0" i="0" dirty="0" smtClean="0"/>
            <a:t>индивидуально-типологические особенности                                                         -личностная тревожность                                         -уровень агрессивности                                    - коммуникативный контроль                                           -уровень учебной мотивации, социометрия</a:t>
          </a:r>
          <a:endParaRPr lang="ru-RU" sz="1400" dirty="0"/>
        </a:p>
      </dgm:t>
    </dgm:pt>
    <dgm:pt modelId="{03097CB9-7C9B-4ABC-AC3A-7760294708B2}" type="parTrans" cxnId="{5DE420A9-4B1F-4B6F-A805-D0868C850821}">
      <dgm:prSet/>
      <dgm:spPr/>
      <dgm:t>
        <a:bodyPr/>
        <a:lstStyle/>
        <a:p>
          <a:endParaRPr lang="ru-RU"/>
        </a:p>
      </dgm:t>
    </dgm:pt>
    <dgm:pt modelId="{8DD28879-8B80-4680-9D8A-AD5CEAE2262B}" type="sibTrans" cxnId="{5DE420A9-4B1F-4B6F-A805-D0868C850821}">
      <dgm:prSet/>
      <dgm:spPr/>
      <dgm:t>
        <a:bodyPr/>
        <a:lstStyle/>
        <a:p>
          <a:endParaRPr lang="ru-RU"/>
        </a:p>
      </dgm:t>
    </dgm:pt>
    <dgm:pt modelId="{F429DB93-D800-4DD8-A0C3-E6510356E3EF}">
      <dgm:prSet custT="1"/>
      <dgm:spPr/>
      <dgm:t>
        <a:bodyPr/>
        <a:lstStyle/>
        <a:p>
          <a:r>
            <a:rPr lang="ru-RU" sz="1800" b="1" i="0" dirty="0" smtClean="0"/>
            <a:t> Индивидуальная и групповая работа с обучающимися и студентами</a:t>
          </a:r>
          <a:r>
            <a:rPr lang="ru-RU" sz="1400" b="1" i="0" dirty="0" smtClean="0"/>
            <a:t>:                                               </a:t>
          </a:r>
          <a:r>
            <a:rPr lang="ru-RU" sz="1400" dirty="0" smtClean="0"/>
            <a:t>- тренинги </a:t>
          </a:r>
          <a:br>
            <a:rPr lang="ru-RU" sz="1400" dirty="0" smtClean="0"/>
          </a:br>
          <a:r>
            <a:rPr lang="ru-RU" sz="1400" dirty="0" smtClean="0"/>
            <a:t>- обсуждение личностного потенциала, индивидуальных трудностей;</a:t>
          </a:r>
          <a:br>
            <a:rPr lang="ru-RU" sz="1400" dirty="0" smtClean="0"/>
          </a:br>
          <a:r>
            <a:rPr lang="ru-RU" sz="1400" dirty="0" smtClean="0"/>
            <a:t>- выработка позитивного отношения к временным неудачам</a:t>
          </a:r>
          <a:endParaRPr lang="ru-RU" sz="1400" b="1" i="1" dirty="0"/>
        </a:p>
      </dgm:t>
    </dgm:pt>
    <dgm:pt modelId="{4FA25225-2858-4470-AF62-1BFA63055831}" type="parTrans" cxnId="{4D02D75B-EDAC-45E5-89D6-99C6BBA51B97}">
      <dgm:prSet/>
      <dgm:spPr/>
      <dgm:t>
        <a:bodyPr/>
        <a:lstStyle/>
        <a:p>
          <a:endParaRPr lang="ru-RU"/>
        </a:p>
      </dgm:t>
    </dgm:pt>
    <dgm:pt modelId="{1B32783B-15A0-49CF-82DE-C8CE091B9C8C}" type="sibTrans" cxnId="{4D02D75B-EDAC-45E5-89D6-99C6BBA51B97}">
      <dgm:prSet/>
      <dgm:spPr/>
      <dgm:t>
        <a:bodyPr/>
        <a:lstStyle/>
        <a:p>
          <a:endParaRPr lang="ru-RU"/>
        </a:p>
      </dgm:t>
    </dgm:pt>
    <dgm:pt modelId="{2C7800EE-EDF3-49A4-8043-D9E142CF039A}" type="pres">
      <dgm:prSet presAssocID="{99CA33F3-98A3-4F02-9454-6B2FFC0DBB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CABA4F-91C0-483B-8061-A6D30A454AAE}" type="pres">
      <dgm:prSet presAssocID="{F2A30FBB-4650-4825-9F22-DAB5073A905C}" presName="composite" presStyleCnt="0"/>
      <dgm:spPr/>
    </dgm:pt>
    <dgm:pt modelId="{CD1AFDC3-5DB9-48A2-82E9-1BD37F6C5B32}" type="pres">
      <dgm:prSet presAssocID="{F2A30FBB-4650-4825-9F22-DAB5073A905C}" presName="parTx" presStyleLbl="alignNode1" presStyleIdx="0" presStyleCnt="2" custScaleY="116862" custLinFactY="-84996" custLinFactNeighborX="198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7138F-F9D3-4EE8-8EFF-471F23CA29A2}" type="pres">
      <dgm:prSet presAssocID="{F2A30FBB-4650-4825-9F22-DAB5073A905C}" presName="desTx" presStyleLbl="alignAccFollowNode1" presStyleIdx="0" presStyleCnt="2" custScaleY="91837" custLinFactNeighborX="1984" custLinFactNeighborY="-18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D6A76-C276-4C11-B035-F14BEB401ED4}" type="pres">
      <dgm:prSet presAssocID="{A8F26C5A-7312-41F5-8596-410B3370D388}" presName="space" presStyleCnt="0"/>
      <dgm:spPr/>
    </dgm:pt>
    <dgm:pt modelId="{AB681966-EB6C-4BAA-926A-37DEC3503F12}" type="pres">
      <dgm:prSet presAssocID="{62E4B580-A4DC-4FE3-82A2-B580E77F2B81}" presName="composite" presStyleCnt="0"/>
      <dgm:spPr/>
    </dgm:pt>
    <dgm:pt modelId="{5F2F53DA-900A-496E-91C4-CDC0CE0F8E2E}" type="pres">
      <dgm:prSet presAssocID="{62E4B580-A4DC-4FE3-82A2-B580E77F2B81}" presName="parTx" presStyleLbl="alignNode1" presStyleIdx="1" presStyleCnt="2" custScaleX="120350" custScaleY="106885" custLinFactNeighborX="-5416" custLinFactNeighborY="-91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AFA71-8D7A-45B2-97D5-FA3D86D4D149}" type="pres">
      <dgm:prSet presAssocID="{62E4B580-A4DC-4FE3-82A2-B580E77F2B81}" presName="desTx" presStyleLbl="alignAccFollowNode1" presStyleIdx="1" presStyleCnt="2" custScaleX="122130" custScaleY="124711" custLinFactNeighborX="-4526" custLinFactNeighborY="3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299BA-D847-4776-843B-400561A172A9}" type="presOf" srcId="{FE56EA15-BCF4-49A6-8556-A40B29A35459}" destId="{80AAFA71-8D7A-45B2-97D5-FA3D86D4D149}" srcOrd="0" destOrd="0" presId="urn:microsoft.com/office/officeart/2005/8/layout/hList1"/>
    <dgm:cxn modelId="{BB921FB5-0916-4125-B4B7-5E6025BB6CAF}" srcId="{F2A30FBB-4650-4825-9F22-DAB5073A905C}" destId="{57E9AB71-37EF-4CB0-A1F9-6E20BA218320}" srcOrd="1" destOrd="0" parTransId="{01D7AAB8-05B2-43D6-B39F-6E338630D3A1}" sibTransId="{1C3ECC92-3653-4A2B-B641-09613756EBF6}"/>
    <dgm:cxn modelId="{A4799637-B614-42FE-88D3-00BBFC27D680}" srcId="{F2A30FBB-4650-4825-9F22-DAB5073A905C}" destId="{8369147F-8B93-4C3B-9901-CCF913B93285}" srcOrd="3" destOrd="0" parTransId="{30FFE5E1-9513-4FEB-913B-84BFD7EE6142}" sibTransId="{02CA1251-5825-4813-AA8A-1999FE2E4CDA}"/>
    <dgm:cxn modelId="{1570F296-5A11-46B6-A044-913FFAE9D0AD}" srcId="{F2A30FBB-4650-4825-9F22-DAB5073A905C}" destId="{CC49BE84-262D-433D-AC2E-D511E90461CF}" srcOrd="2" destOrd="0" parTransId="{29C3A2E5-77EC-48BD-AA16-880EC08C09E1}" sibTransId="{02502F03-74D6-4E76-8D64-1BF7D5377008}"/>
    <dgm:cxn modelId="{6612F260-53A4-4431-B1D3-7991F770343B}" srcId="{99CA33F3-98A3-4F02-9454-6B2FFC0DBBDD}" destId="{F2A30FBB-4650-4825-9F22-DAB5073A905C}" srcOrd="0" destOrd="0" parTransId="{2A53CE0E-3242-42B3-9CB1-46ACDFAD5079}" sibTransId="{A8F26C5A-7312-41F5-8596-410B3370D388}"/>
    <dgm:cxn modelId="{7D0366D7-57C4-4C4E-B636-0FFF98E6E1DC}" type="presOf" srcId="{CC49BE84-262D-433D-AC2E-D511E90461CF}" destId="{16D7138F-F9D3-4EE8-8EFF-471F23CA29A2}" srcOrd="0" destOrd="2" presId="urn:microsoft.com/office/officeart/2005/8/layout/hList1"/>
    <dgm:cxn modelId="{8EFA7FFA-ABC5-4613-8A3D-83B2F346AC72}" srcId="{F2A30FBB-4650-4825-9F22-DAB5073A905C}" destId="{3F755EFB-EA09-4EFF-B235-58EFC8B6A0FD}" srcOrd="0" destOrd="0" parTransId="{F9B8E4FB-4657-4F18-A5C3-BC755C6EB6B9}" sibTransId="{C4D1C10A-8CDD-4CFB-9C8E-B2440C316EB4}"/>
    <dgm:cxn modelId="{C0811B81-4C65-4CAE-B756-67A101FF55CC}" type="presOf" srcId="{F429DB93-D800-4DD8-A0C3-E6510356E3EF}" destId="{80AAFA71-8D7A-45B2-97D5-FA3D86D4D149}" srcOrd="0" destOrd="1" presId="urn:microsoft.com/office/officeart/2005/8/layout/hList1"/>
    <dgm:cxn modelId="{9E8DA209-4D22-4A37-9F86-52B00621ED7D}" type="presOf" srcId="{8369147F-8B93-4C3B-9901-CCF913B93285}" destId="{16D7138F-F9D3-4EE8-8EFF-471F23CA29A2}" srcOrd="0" destOrd="3" presId="urn:microsoft.com/office/officeart/2005/8/layout/hList1"/>
    <dgm:cxn modelId="{69A64F5A-DAF2-4108-88FA-3ACF556814A5}" type="presOf" srcId="{57E9AB71-37EF-4CB0-A1F9-6E20BA218320}" destId="{16D7138F-F9D3-4EE8-8EFF-471F23CA29A2}" srcOrd="0" destOrd="1" presId="urn:microsoft.com/office/officeart/2005/8/layout/hList1"/>
    <dgm:cxn modelId="{5DE420A9-4B1F-4B6F-A805-D0868C850821}" srcId="{62E4B580-A4DC-4FE3-82A2-B580E77F2B81}" destId="{FE56EA15-BCF4-49A6-8556-A40B29A35459}" srcOrd="0" destOrd="0" parTransId="{03097CB9-7C9B-4ABC-AC3A-7760294708B2}" sibTransId="{8DD28879-8B80-4680-9D8A-AD5CEAE2262B}"/>
    <dgm:cxn modelId="{75066FFA-5AD2-4DB1-892E-D2036E014D04}" srcId="{99CA33F3-98A3-4F02-9454-6B2FFC0DBBDD}" destId="{62E4B580-A4DC-4FE3-82A2-B580E77F2B81}" srcOrd="1" destOrd="0" parTransId="{EC946C15-D40E-4CEE-9581-7DBEEBA75F2C}" sibTransId="{B85866D7-0317-4ED2-B78D-0F51191FC4C5}"/>
    <dgm:cxn modelId="{49760649-D12F-44A3-9C1A-129555A6B091}" type="presOf" srcId="{62E4B580-A4DC-4FE3-82A2-B580E77F2B81}" destId="{5F2F53DA-900A-496E-91C4-CDC0CE0F8E2E}" srcOrd="0" destOrd="0" presId="urn:microsoft.com/office/officeart/2005/8/layout/hList1"/>
    <dgm:cxn modelId="{31FB474F-AC20-4CFA-A35A-9E268BBB7057}" type="presOf" srcId="{3F755EFB-EA09-4EFF-B235-58EFC8B6A0FD}" destId="{16D7138F-F9D3-4EE8-8EFF-471F23CA29A2}" srcOrd="0" destOrd="0" presId="urn:microsoft.com/office/officeart/2005/8/layout/hList1"/>
    <dgm:cxn modelId="{4D02D75B-EDAC-45E5-89D6-99C6BBA51B97}" srcId="{62E4B580-A4DC-4FE3-82A2-B580E77F2B81}" destId="{F429DB93-D800-4DD8-A0C3-E6510356E3EF}" srcOrd="1" destOrd="0" parTransId="{4FA25225-2858-4470-AF62-1BFA63055831}" sibTransId="{1B32783B-15A0-49CF-82DE-C8CE091B9C8C}"/>
    <dgm:cxn modelId="{F7F3F9A1-CFB8-44D7-85A9-AB9A3CEE38FF}" type="presOf" srcId="{99CA33F3-98A3-4F02-9454-6B2FFC0DBBDD}" destId="{2C7800EE-EDF3-49A4-8043-D9E142CF039A}" srcOrd="0" destOrd="0" presId="urn:microsoft.com/office/officeart/2005/8/layout/hList1"/>
    <dgm:cxn modelId="{92F0D91C-63CE-4997-B170-A7CFD03E2D83}" type="presOf" srcId="{F2A30FBB-4650-4825-9F22-DAB5073A905C}" destId="{CD1AFDC3-5DB9-48A2-82E9-1BD37F6C5B32}" srcOrd="0" destOrd="0" presId="urn:microsoft.com/office/officeart/2005/8/layout/hList1"/>
    <dgm:cxn modelId="{C394B5AD-FBE1-4B67-ADF8-A2985E7FB427}" type="presParOf" srcId="{2C7800EE-EDF3-49A4-8043-D9E142CF039A}" destId="{9ACABA4F-91C0-483B-8061-A6D30A454AAE}" srcOrd="0" destOrd="0" presId="urn:microsoft.com/office/officeart/2005/8/layout/hList1"/>
    <dgm:cxn modelId="{9FB08B2B-2F73-4E86-9EAA-524558283879}" type="presParOf" srcId="{9ACABA4F-91C0-483B-8061-A6D30A454AAE}" destId="{CD1AFDC3-5DB9-48A2-82E9-1BD37F6C5B32}" srcOrd="0" destOrd="0" presId="urn:microsoft.com/office/officeart/2005/8/layout/hList1"/>
    <dgm:cxn modelId="{51750440-F50F-4DBD-A942-FB39FCC08BC9}" type="presParOf" srcId="{9ACABA4F-91C0-483B-8061-A6D30A454AAE}" destId="{16D7138F-F9D3-4EE8-8EFF-471F23CA29A2}" srcOrd="1" destOrd="0" presId="urn:microsoft.com/office/officeart/2005/8/layout/hList1"/>
    <dgm:cxn modelId="{0C02554E-E3CB-4576-903A-A336FC3982B5}" type="presParOf" srcId="{2C7800EE-EDF3-49A4-8043-D9E142CF039A}" destId="{837D6A76-C276-4C11-B035-F14BEB401ED4}" srcOrd="1" destOrd="0" presId="urn:microsoft.com/office/officeart/2005/8/layout/hList1"/>
    <dgm:cxn modelId="{0423F886-7513-4291-9C14-059DB3892021}" type="presParOf" srcId="{2C7800EE-EDF3-49A4-8043-D9E142CF039A}" destId="{AB681966-EB6C-4BAA-926A-37DEC3503F12}" srcOrd="2" destOrd="0" presId="urn:microsoft.com/office/officeart/2005/8/layout/hList1"/>
    <dgm:cxn modelId="{40FE7295-5C56-45F3-A5CF-97A80BBF46F9}" type="presParOf" srcId="{AB681966-EB6C-4BAA-926A-37DEC3503F12}" destId="{5F2F53DA-900A-496E-91C4-CDC0CE0F8E2E}" srcOrd="0" destOrd="0" presId="urn:microsoft.com/office/officeart/2005/8/layout/hList1"/>
    <dgm:cxn modelId="{6D81D5F1-F47E-40E7-AD71-DEAFC1D6BA80}" type="presParOf" srcId="{AB681966-EB6C-4BAA-926A-37DEC3503F12}" destId="{80AAFA71-8D7A-45B2-97D5-FA3D86D4D1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CA33F3-98A3-4F02-9454-6B2FFC0DBBDD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30FBB-4650-4825-9F22-DAB5073A905C}">
      <dgm:prSet phldrT="[Текст]" custT="1"/>
      <dgm:spPr/>
      <dgm:t>
        <a:bodyPr/>
        <a:lstStyle/>
        <a:p>
          <a:r>
            <a:rPr lang="ru-RU" sz="2800" dirty="0" smtClean="0"/>
            <a:t>Задачи</a:t>
          </a:r>
          <a:endParaRPr lang="ru-RU" sz="2800" dirty="0"/>
        </a:p>
      </dgm:t>
    </dgm:pt>
    <dgm:pt modelId="{2A53CE0E-3242-42B3-9CB1-46ACDFAD5079}" type="parTrans" cxnId="{6612F260-53A4-4431-B1D3-7991F770343B}">
      <dgm:prSet/>
      <dgm:spPr/>
      <dgm:t>
        <a:bodyPr/>
        <a:lstStyle/>
        <a:p>
          <a:endParaRPr lang="ru-RU"/>
        </a:p>
      </dgm:t>
    </dgm:pt>
    <dgm:pt modelId="{A8F26C5A-7312-41F5-8596-410B3370D388}" type="sibTrans" cxnId="{6612F260-53A4-4431-B1D3-7991F770343B}">
      <dgm:prSet/>
      <dgm:spPr/>
      <dgm:t>
        <a:bodyPr/>
        <a:lstStyle/>
        <a:p>
          <a:endParaRPr lang="ru-RU"/>
        </a:p>
      </dgm:t>
    </dgm:pt>
    <dgm:pt modelId="{3F755EFB-EA09-4EFF-B235-58EFC8B6A0FD}">
      <dgm:prSet phldrT="[Текст]"/>
      <dgm:spPr/>
      <dgm:t>
        <a:bodyPr/>
        <a:lstStyle/>
        <a:p>
          <a:r>
            <a:rPr lang="ru-RU" dirty="0" smtClean="0"/>
            <a:t>Выявить уровень правовой культуры обучающихся. </a:t>
          </a:r>
          <a:endParaRPr lang="ru-RU" dirty="0"/>
        </a:p>
      </dgm:t>
    </dgm:pt>
    <dgm:pt modelId="{F9B8E4FB-4657-4F18-A5C3-BC755C6EB6B9}" type="parTrans" cxnId="{8EFA7FFA-ABC5-4613-8A3D-83B2F346AC72}">
      <dgm:prSet/>
      <dgm:spPr/>
      <dgm:t>
        <a:bodyPr/>
        <a:lstStyle/>
        <a:p>
          <a:endParaRPr lang="ru-RU"/>
        </a:p>
      </dgm:t>
    </dgm:pt>
    <dgm:pt modelId="{C4D1C10A-8CDD-4CFB-9C8E-B2440C316EB4}" type="sibTrans" cxnId="{8EFA7FFA-ABC5-4613-8A3D-83B2F346AC72}">
      <dgm:prSet/>
      <dgm:spPr/>
      <dgm:t>
        <a:bodyPr/>
        <a:lstStyle/>
        <a:p>
          <a:endParaRPr lang="ru-RU"/>
        </a:p>
      </dgm:t>
    </dgm:pt>
    <dgm:pt modelId="{62E4B580-A4DC-4FE3-82A2-B580E77F2B81}">
      <dgm:prSet phldrT="[Текст]" custT="1"/>
      <dgm:spPr/>
      <dgm:t>
        <a:bodyPr/>
        <a:lstStyle/>
        <a:p>
          <a:r>
            <a:rPr lang="ru-RU" sz="2400" dirty="0" smtClean="0"/>
            <a:t>Виды деятельности</a:t>
          </a:r>
          <a:endParaRPr lang="ru-RU" sz="2400" dirty="0"/>
        </a:p>
      </dgm:t>
    </dgm:pt>
    <dgm:pt modelId="{EC946C15-D40E-4CEE-9581-7DBEEBA75F2C}" type="parTrans" cxnId="{75066FFA-5AD2-4DB1-892E-D2036E014D04}">
      <dgm:prSet/>
      <dgm:spPr/>
      <dgm:t>
        <a:bodyPr/>
        <a:lstStyle/>
        <a:p>
          <a:endParaRPr lang="ru-RU"/>
        </a:p>
      </dgm:t>
    </dgm:pt>
    <dgm:pt modelId="{B85866D7-0317-4ED2-B78D-0F51191FC4C5}" type="sibTrans" cxnId="{75066FFA-5AD2-4DB1-892E-D2036E014D04}">
      <dgm:prSet/>
      <dgm:spPr/>
      <dgm:t>
        <a:bodyPr/>
        <a:lstStyle/>
        <a:p>
          <a:endParaRPr lang="ru-RU"/>
        </a:p>
      </dgm:t>
    </dgm:pt>
    <dgm:pt modelId="{238EC179-0C31-4668-985E-4295307CA5A1}">
      <dgm:prSet phldrT="[Текст]"/>
      <dgm:spPr/>
      <dgm:t>
        <a:bodyPr/>
        <a:lstStyle/>
        <a:p>
          <a:r>
            <a:rPr lang="ru-RU" dirty="0" smtClean="0"/>
            <a:t>Поддерживать и развивать инициативы первокурсников</a:t>
          </a:r>
          <a:endParaRPr lang="ru-RU" dirty="0"/>
        </a:p>
      </dgm:t>
    </dgm:pt>
    <dgm:pt modelId="{66F1674C-70DE-4477-9734-1007DA7873CD}" type="parTrans" cxnId="{99122C79-6069-4AAD-9638-8CB2EEF17AE4}">
      <dgm:prSet/>
      <dgm:spPr/>
      <dgm:t>
        <a:bodyPr/>
        <a:lstStyle/>
        <a:p>
          <a:endParaRPr lang="ru-RU"/>
        </a:p>
      </dgm:t>
    </dgm:pt>
    <dgm:pt modelId="{823D212F-BE69-416C-837C-479D0DB955A1}" type="sibTrans" cxnId="{99122C79-6069-4AAD-9638-8CB2EEF17AE4}">
      <dgm:prSet/>
      <dgm:spPr/>
      <dgm:t>
        <a:bodyPr/>
        <a:lstStyle/>
        <a:p>
          <a:endParaRPr lang="ru-RU"/>
        </a:p>
      </dgm:t>
    </dgm:pt>
    <dgm:pt modelId="{BAD4E14E-3406-4CC4-95DF-AB7555B4FC94}">
      <dgm:prSet phldrT="[Текст]"/>
      <dgm:spPr/>
      <dgm:t>
        <a:bodyPr/>
        <a:lstStyle/>
        <a:p>
          <a:r>
            <a:rPr lang="ru-RU" dirty="0" smtClean="0"/>
            <a:t>Способствовать адаптации обучающихся и студентов к жизни в общежитии</a:t>
          </a:r>
          <a:endParaRPr lang="ru-RU" dirty="0"/>
        </a:p>
      </dgm:t>
    </dgm:pt>
    <dgm:pt modelId="{979D39DA-9E91-43B1-972A-DF8EEB24FED5}" type="parTrans" cxnId="{607282EA-BB34-40BE-ACEB-23A0FCCBB5D6}">
      <dgm:prSet/>
      <dgm:spPr/>
      <dgm:t>
        <a:bodyPr/>
        <a:lstStyle/>
        <a:p>
          <a:endParaRPr lang="ru-RU"/>
        </a:p>
      </dgm:t>
    </dgm:pt>
    <dgm:pt modelId="{35618CCD-0549-4BDF-971B-522E872D690B}" type="sibTrans" cxnId="{607282EA-BB34-40BE-ACEB-23A0FCCBB5D6}">
      <dgm:prSet/>
      <dgm:spPr/>
      <dgm:t>
        <a:bodyPr/>
        <a:lstStyle/>
        <a:p>
          <a:endParaRPr lang="ru-RU"/>
        </a:p>
      </dgm:t>
    </dgm:pt>
    <dgm:pt modelId="{AE851C99-AE92-4511-9C42-26287CEDF1F0}">
      <dgm:prSet/>
      <dgm:spPr/>
      <dgm:t>
        <a:bodyPr/>
        <a:lstStyle/>
        <a:p>
          <a:r>
            <a:rPr lang="ru-RU" dirty="0" smtClean="0"/>
            <a:t>Включение в деятельность студенческого самоуправления, выборы актива групп</a:t>
          </a:r>
          <a:endParaRPr lang="ru-RU" dirty="0"/>
        </a:p>
      </dgm:t>
    </dgm:pt>
    <dgm:pt modelId="{1B9858E9-B121-4FA5-AB85-1DA13F688EA4}" type="parTrans" cxnId="{4DF9248F-AF04-416A-BE88-51B9FC26939A}">
      <dgm:prSet/>
      <dgm:spPr/>
    </dgm:pt>
    <dgm:pt modelId="{18F571C5-7771-4FE8-9DE0-EF791AC45D5B}" type="sibTrans" cxnId="{4DF9248F-AF04-416A-BE88-51B9FC26939A}">
      <dgm:prSet/>
      <dgm:spPr/>
    </dgm:pt>
    <dgm:pt modelId="{958DAF6F-F47A-4D96-B8E8-00D864C20D76}">
      <dgm:prSet/>
      <dgm:spPr/>
      <dgm:t>
        <a:bodyPr/>
        <a:lstStyle/>
        <a:p>
          <a:r>
            <a:rPr lang="ru-RU" dirty="0" smtClean="0"/>
            <a:t>Вовлечение обучающихся и  студентов в общественную жизнь училища, общежития</a:t>
          </a:r>
          <a:endParaRPr lang="ru-RU" dirty="0"/>
        </a:p>
      </dgm:t>
    </dgm:pt>
    <dgm:pt modelId="{9E5A6773-60D5-410E-81C0-88B033609226}" type="parTrans" cxnId="{B22D21D5-856F-4DF6-8625-54937660858A}">
      <dgm:prSet/>
      <dgm:spPr/>
    </dgm:pt>
    <dgm:pt modelId="{4FD7CADB-77BA-4EFD-9A2A-1304C5A72255}" type="sibTrans" cxnId="{B22D21D5-856F-4DF6-8625-54937660858A}">
      <dgm:prSet/>
      <dgm:spPr/>
    </dgm:pt>
    <dgm:pt modelId="{389A5134-B312-4AB6-8ACD-54BDE6A0BBF9}">
      <dgm:prSet phldrT="[Текст]"/>
      <dgm:spPr/>
      <dgm:t>
        <a:bodyPr/>
        <a:lstStyle/>
        <a:p>
          <a:r>
            <a:rPr lang="ru-RU" dirty="0" smtClean="0"/>
            <a:t>Определить степень </a:t>
          </a:r>
          <a:r>
            <a:rPr lang="ru-RU" dirty="0" err="1" smtClean="0"/>
            <a:t>сформированности</a:t>
          </a:r>
          <a:r>
            <a:rPr lang="ru-RU" dirty="0" smtClean="0"/>
            <a:t> у обучающихся и студентов </a:t>
          </a:r>
          <a:r>
            <a:rPr lang="ru-RU" dirty="0" err="1" smtClean="0"/>
            <a:t>общеучебных</a:t>
          </a:r>
          <a:r>
            <a:rPr lang="ru-RU" dirty="0" smtClean="0"/>
            <a:t> умений и навыков.</a:t>
          </a:r>
          <a:br>
            <a:rPr lang="ru-RU" dirty="0" smtClean="0"/>
          </a:br>
          <a:r>
            <a:rPr lang="ru-RU" dirty="0" smtClean="0"/>
            <a:t>Способствовать сплочению коллектива, привлечение органов студенческого самоуправления к адаптации студентов нового набора</a:t>
          </a:r>
          <a:endParaRPr lang="ru-RU" dirty="0"/>
        </a:p>
      </dgm:t>
    </dgm:pt>
    <dgm:pt modelId="{ABF39D55-2521-4674-B815-35D094E4E2FC}" type="parTrans" cxnId="{0504EA4B-CB29-4AB7-9338-D1B535ECFE32}">
      <dgm:prSet/>
      <dgm:spPr/>
    </dgm:pt>
    <dgm:pt modelId="{81285ACF-8951-4A4A-B1B2-EEB06C4706D3}" type="sibTrans" cxnId="{0504EA4B-CB29-4AB7-9338-D1B535ECFE32}">
      <dgm:prSet/>
      <dgm:spPr/>
    </dgm:pt>
    <dgm:pt modelId="{72BA097E-EF46-460C-B816-1A5AB3589474}">
      <dgm:prSet/>
      <dgm:spPr/>
      <dgm:t>
        <a:bodyPr/>
        <a:lstStyle/>
        <a:p>
          <a:r>
            <a:rPr lang="ru-RU" dirty="0" smtClean="0"/>
            <a:t>Знакомство с Уставом образовательного учреждения, правилами внутреннего распорядка, правилами проживания в общежитии и </a:t>
          </a:r>
          <a:r>
            <a:rPr lang="ru-RU" dirty="0" err="1" smtClean="0"/>
            <a:t>др</a:t>
          </a:r>
          <a:endParaRPr lang="ru-RU" dirty="0"/>
        </a:p>
      </dgm:t>
    </dgm:pt>
    <dgm:pt modelId="{0CDBDBB0-16B2-4C92-9E79-B516338084F4}" type="parTrans" cxnId="{D0C2FEEC-2867-4B0A-8AF0-7DE1845A92F6}">
      <dgm:prSet/>
      <dgm:spPr/>
    </dgm:pt>
    <dgm:pt modelId="{1C9B83EB-C665-4CAD-83FA-496F136F0020}" type="sibTrans" cxnId="{D0C2FEEC-2867-4B0A-8AF0-7DE1845A92F6}">
      <dgm:prSet/>
      <dgm:spPr/>
    </dgm:pt>
    <dgm:pt modelId="{70A40930-A1F5-43FB-BC68-68E806AACE45}">
      <dgm:prSet/>
      <dgm:spPr/>
      <dgm:t>
        <a:bodyPr/>
        <a:lstStyle/>
        <a:p>
          <a:r>
            <a:rPr lang="ru-RU" dirty="0" smtClean="0"/>
            <a:t>Анкетирование, беседы, наблюдения, тесты, соцопросы по удовлетворенности образовательным учреждением</a:t>
          </a:r>
          <a:endParaRPr lang="ru-RU" dirty="0"/>
        </a:p>
      </dgm:t>
    </dgm:pt>
    <dgm:pt modelId="{DC39B62D-7DC3-4442-B825-D574109397AE}" type="parTrans" cxnId="{20F39829-9E7F-44B9-984D-D04FCFA52C9C}">
      <dgm:prSet/>
      <dgm:spPr/>
    </dgm:pt>
    <dgm:pt modelId="{D5501158-1A59-4219-A2CA-9E2626B783FC}" type="sibTrans" cxnId="{20F39829-9E7F-44B9-984D-D04FCFA52C9C}">
      <dgm:prSet/>
      <dgm:spPr/>
    </dgm:pt>
    <dgm:pt modelId="{0A51CCE6-55E5-487E-840D-482440A5070B}">
      <dgm:prSet/>
      <dgm:spPr/>
      <dgm:t>
        <a:bodyPr/>
        <a:lstStyle/>
        <a:p>
          <a:r>
            <a:rPr lang="ru-RU" dirty="0" smtClean="0"/>
            <a:t>Ежедневные рейды санитарно-гигиенического состояния мест для временного проживания</a:t>
          </a:r>
          <a:endParaRPr lang="ru-RU" dirty="0"/>
        </a:p>
      </dgm:t>
    </dgm:pt>
    <dgm:pt modelId="{8E9B95E8-E696-465A-9F4A-A5673F4EF59E}" type="parTrans" cxnId="{BB785E87-4648-4875-B192-C8F4A08EAADB}">
      <dgm:prSet/>
      <dgm:spPr/>
    </dgm:pt>
    <dgm:pt modelId="{B425B1E0-8321-4912-AC89-488D4084D0B5}" type="sibTrans" cxnId="{BB785E87-4648-4875-B192-C8F4A08EAADB}">
      <dgm:prSet/>
      <dgm:spPr/>
    </dgm:pt>
    <dgm:pt modelId="{15DA4AFA-49E2-4B6A-B018-AF09BFB99C7D}">
      <dgm:prSet/>
      <dgm:spPr/>
      <dgm:t>
        <a:bodyPr/>
        <a:lstStyle/>
        <a:p>
          <a:r>
            <a:rPr lang="ru-RU" dirty="0" smtClean="0"/>
            <a:t>Организация здорового питания</a:t>
          </a:r>
          <a:endParaRPr lang="ru-RU" dirty="0"/>
        </a:p>
      </dgm:t>
    </dgm:pt>
    <dgm:pt modelId="{25B516A8-BF93-4FAF-AC74-F5037559DF7B}" type="parTrans" cxnId="{49DDC860-EC7E-4F79-AA68-DE21C3FAC29E}">
      <dgm:prSet/>
      <dgm:spPr/>
      <dgm:t>
        <a:bodyPr/>
        <a:lstStyle/>
        <a:p>
          <a:endParaRPr lang="ru-RU"/>
        </a:p>
      </dgm:t>
    </dgm:pt>
    <dgm:pt modelId="{9B8444CA-824A-4153-83F5-E407A56D32AD}" type="sibTrans" cxnId="{49DDC860-EC7E-4F79-AA68-DE21C3FAC29E}">
      <dgm:prSet/>
      <dgm:spPr/>
      <dgm:t>
        <a:bodyPr/>
        <a:lstStyle/>
        <a:p>
          <a:endParaRPr lang="ru-RU"/>
        </a:p>
      </dgm:t>
    </dgm:pt>
    <dgm:pt modelId="{2C7800EE-EDF3-49A4-8043-D9E142CF039A}" type="pres">
      <dgm:prSet presAssocID="{99CA33F3-98A3-4F02-9454-6B2FFC0DBB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CABA4F-91C0-483B-8061-A6D30A454AAE}" type="pres">
      <dgm:prSet presAssocID="{F2A30FBB-4650-4825-9F22-DAB5073A905C}" presName="composite" presStyleCnt="0"/>
      <dgm:spPr/>
      <dgm:t>
        <a:bodyPr/>
        <a:lstStyle/>
        <a:p>
          <a:endParaRPr lang="ru-RU"/>
        </a:p>
      </dgm:t>
    </dgm:pt>
    <dgm:pt modelId="{CD1AFDC3-5DB9-48A2-82E9-1BD37F6C5B32}" type="pres">
      <dgm:prSet presAssocID="{F2A30FBB-4650-4825-9F22-DAB5073A905C}" presName="parTx" presStyleLbl="alignNode1" presStyleIdx="0" presStyleCnt="2" custScaleY="216445" custLinFactNeighborX="-43" custLinFactNeighborY="-48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7138F-F9D3-4EE8-8EFF-471F23CA29A2}" type="pres">
      <dgm:prSet presAssocID="{F2A30FBB-4650-4825-9F22-DAB5073A905C}" presName="desTx" presStyleLbl="alignAccFollowNode1" presStyleIdx="0" presStyleCnt="2" custScaleY="92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D6A76-C276-4C11-B035-F14BEB401ED4}" type="pres">
      <dgm:prSet presAssocID="{A8F26C5A-7312-41F5-8596-410B3370D388}" presName="space" presStyleCnt="0"/>
      <dgm:spPr/>
      <dgm:t>
        <a:bodyPr/>
        <a:lstStyle/>
        <a:p>
          <a:endParaRPr lang="ru-RU"/>
        </a:p>
      </dgm:t>
    </dgm:pt>
    <dgm:pt modelId="{AB681966-EB6C-4BAA-926A-37DEC3503F12}" type="pres">
      <dgm:prSet presAssocID="{62E4B580-A4DC-4FE3-82A2-B580E77F2B81}" presName="composite" presStyleCnt="0"/>
      <dgm:spPr/>
      <dgm:t>
        <a:bodyPr/>
        <a:lstStyle/>
        <a:p>
          <a:endParaRPr lang="ru-RU"/>
        </a:p>
      </dgm:t>
    </dgm:pt>
    <dgm:pt modelId="{5F2F53DA-900A-496E-91C4-CDC0CE0F8E2E}" type="pres">
      <dgm:prSet presAssocID="{62E4B580-A4DC-4FE3-82A2-B580E77F2B81}" presName="parTx" presStyleLbl="alignNode1" presStyleIdx="1" presStyleCnt="2" custScaleX="120350" custScaleY="252558" custLinFactNeighborX="-7506" custLinFactNeighborY="-27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AFA71-8D7A-45B2-97D5-FA3D86D4D149}" type="pres">
      <dgm:prSet presAssocID="{62E4B580-A4DC-4FE3-82A2-B580E77F2B81}" presName="desTx" presStyleLbl="alignAccFollowNode1" presStyleIdx="1" presStyleCnt="2" custScaleX="122130" custScaleY="93611" custLinFactNeighborX="-6672" custLinFactNeighborY="1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2FEEC-2867-4B0A-8AF0-7DE1845A92F6}" srcId="{62E4B580-A4DC-4FE3-82A2-B580E77F2B81}" destId="{72BA097E-EF46-460C-B816-1A5AB3589474}" srcOrd="0" destOrd="0" parTransId="{0CDBDBB0-16B2-4C92-9E79-B516338084F4}" sibTransId="{1C9B83EB-C665-4CAD-83FA-496F136F0020}"/>
    <dgm:cxn modelId="{6612F260-53A4-4431-B1D3-7991F770343B}" srcId="{99CA33F3-98A3-4F02-9454-6B2FFC0DBBDD}" destId="{F2A30FBB-4650-4825-9F22-DAB5073A905C}" srcOrd="0" destOrd="0" parTransId="{2A53CE0E-3242-42B3-9CB1-46ACDFAD5079}" sibTransId="{A8F26C5A-7312-41F5-8596-410B3370D388}"/>
    <dgm:cxn modelId="{9712887E-860C-45F7-992F-950C598CA27E}" type="presOf" srcId="{15DA4AFA-49E2-4B6A-B018-AF09BFB99C7D}" destId="{80AAFA71-8D7A-45B2-97D5-FA3D86D4D149}" srcOrd="0" destOrd="4" presId="urn:microsoft.com/office/officeart/2005/8/layout/hList1"/>
    <dgm:cxn modelId="{557DFC95-33AA-4EFE-B577-CF8AA33AF53C}" type="presOf" srcId="{AE851C99-AE92-4511-9C42-26287CEDF1F0}" destId="{80AAFA71-8D7A-45B2-97D5-FA3D86D4D149}" srcOrd="0" destOrd="1" presId="urn:microsoft.com/office/officeart/2005/8/layout/hList1"/>
    <dgm:cxn modelId="{20F39829-9E7F-44B9-984D-D04FCFA52C9C}" srcId="{62E4B580-A4DC-4FE3-82A2-B580E77F2B81}" destId="{70A40930-A1F5-43FB-BC68-68E806AACE45}" srcOrd="2" destOrd="0" parTransId="{DC39B62D-7DC3-4442-B825-D574109397AE}" sibTransId="{D5501158-1A59-4219-A2CA-9E2626B783FC}"/>
    <dgm:cxn modelId="{8EFA7FFA-ABC5-4613-8A3D-83B2F346AC72}" srcId="{F2A30FBB-4650-4825-9F22-DAB5073A905C}" destId="{3F755EFB-EA09-4EFF-B235-58EFC8B6A0FD}" srcOrd="0" destOrd="0" parTransId="{F9B8E4FB-4657-4F18-A5C3-BC755C6EB6B9}" sibTransId="{C4D1C10A-8CDD-4CFB-9C8E-B2440C316EB4}"/>
    <dgm:cxn modelId="{09F59F10-F696-4AC5-9D07-30DD20A74D3A}" type="presOf" srcId="{238EC179-0C31-4668-985E-4295307CA5A1}" destId="{16D7138F-F9D3-4EE8-8EFF-471F23CA29A2}" srcOrd="0" destOrd="2" presId="urn:microsoft.com/office/officeart/2005/8/layout/hList1"/>
    <dgm:cxn modelId="{99122C79-6069-4AAD-9638-8CB2EEF17AE4}" srcId="{F2A30FBB-4650-4825-9F22-DAB5073A905C}" destId="{238EC179-0C31-4668-985E-4295307CA5A1}" srcOrd="2" destOrd="0" parTransId="{66F1674C-70DE-4477-9734-1007DA7873CD}" sibTransId="{823D212F-BE69-416C-837C-479D0DB955A1}"/>
    <dgm:cxn modelId="{601A8F93-E83B-4EFE-BB99-C7531C94FE48}" type="presOf" srcId="{F2A30FBB-4650-4825-9F22-DAB5073A905C}" destId="{CD1AFDC3-5DB9-48A2-82E9-1BD37F6C5B32}" srcOrd="0" destOrd="0" presId="urn:microsoft.com/office/officeart/2005/8/layout/hList1"/>
    <dgm:cxn modelId="{1F3C2F17-0EBB-49B5-A87E-A6AFFB695F64}" type="presOf" srcId="{70A40930-A1F5-43FB-BC68-68E806AACE45}" destId="{80AAFA71-8D7A-45B2-97D5-FA3D86D4D149}" srcOrd="0" destOrd="2" presId="urn:microsoft.com/office/officeart/2005/8/layout/hList1"/>
    <dgm:cxn modelId="{E81C9090-EAD2-4257-B68C-C353F83CBD3A}" type="presOf" srcId="{958DAF6F-F47A-4D96-B8E8-00D864C20D76}" destId="{80AAFA71-8D7A-45B2-97D5-FA3D86D4D149}" srcOrd="0" destOrd="5" presId="urn:microsoft.com/office/officeart/2005/8/layout/hList1"/>
    <dgm:cxn modelId="{B22D21D5-856F-4DF6-8625-54937660858A}" srcId="{62E4B580-A4DC-4FE3-82A2-B580E77F2B81}" destId="{958DAF6F-F47A-4D96-B8E8-00D864C20D76}" srcOrd="5" destOrd="0" parTransId="{9E5A6773-60D5-410E-81C0-88B033609226}" sibTransId="{4FD7CADB-77BA-4EFD-9A2A-1304C5A72255}"/>
    <dgm:cxn modelId="{75066FFA-5AD2-4DB1-892E-D2036E014D04}" srcId="{99CA33F3-98A3-4F02-9454-6B2FFC0DBBDD}" destId="{62E4B580-A4DC-4FE3-82A2-B580E77F2B81}" srcOrd="1" destOrd="0" parTransId="{EC946C15-D40E-4CEE-9581-7DBEEBA75F2C}" sibTransId="{B85866D7-0317-4ED2-B78D-0F51191FC4C5}"/>
    <dgm:cxn modelId="{26169BD9-5681-413D-8994-AB4CD5C7B2A5}" type="presOf" srcId="{72BA097E-EF46-460C-B816-1A5AB3589474}" destId="{80AAFA71-8D7A-45B2-97D5-FA3D86D4D149}" srcOrd="0" destOrd="0" presId="urn:microsoft.com/office/officeart/2005/8/layout/hList1"/>
    <dgm:cxn modelId="{0504EA4B-CB29-4AB7-9338-D1B535ECFE32}" srcId="{F2A30FBB-4650-4825-9F22-DAB5073A905C}" destId="{389A5134-B312-4AB6-8ACD-54BDE6A0BBF9}" srcOrd="1" destOrd="0" parTransId="{ABF39D55-2521-4674-B815-35D094E4E2FC}" sibTransId="{81285ACF-8951-4A4A-B1B2-EEB06C4706D3}"/>
    <dgm:cxn modelId="{49DDC860-EC7E-4F79-AA68-DE21C3FAC29E}" srcId="{62E4B580-A4DC-4FE3-82A2-B580E77F2B81}" destId="{15DA4AFA-49E2-4B6A-B018-AF09BFB99C7D}" srcOrd="4" destOrd="0" parTransId="{25B516A8-BF93-4FAF-AC74-F5037559DF7B}" sibTransId="{9B8444CA-824A-4153-83F5-E407A56D32AD}"/>
    <dgm:cxn modelId="{DB99C884-54AF-44B1-B887-F537F8976CFB}" type="presOf" srcId="{0A51CCE6-55E5-487E-840D-482440A5070B}" destId="{80AAFA71-8D7A-45B2-97D5-FA3D86D4D149}" srcOrd="0" destOrd="3" presId="urn:microsoft.com/office/officeart/2005/8/layout/hList1"/>
    <dgm:cxn modelId="{4DF9248F-AF04-416A-BE88-51B9FC26939A}" srcId="{62E4B580-A4DC-4FE3-82A2-B580E77F2B81}" destId="{AE851C99-AE92-4511-9C42-26287CEDF1F0}" srcOrd="1" destOrd="0" parTransId="{1B9858E9-B121-4FA5-AB85-1DA13F688EA4}" sibTransId="{18F571C5-7771-4FE8-9DE0-EF791AC45D5B}"/>
    <dgm:cxn modelId="{126A2EF1-1720-4DDD-8489-79615EC780A7}" type="presOf" srcId="{3F755EFB-EA09-4EFF-B235-58EFC8B6A0FD}" destId="{16D7138F-F9D3-4EE8-8EFF-471F23CA29A2}" srcOrd="0" destOrd="0" presId="urn:microsoft.com/office/officeart/2005/8/layout/hList1"/>
    <dgm:cxn modelId="{7C8620E7-47AB-4D0A-B3D8-C82755B22B4F}" type="presOf" srcId="{62E4B580-A4DC-4FE3-82A2-B580E77F2B81}" destId="{5F2F53DA-900A-496E-91C4-CDC0CE0F8E2E}" srcOrd="0" destOrd="0" presId="urn:microsoft.com/office/officeart/2005/8/layout/hList1"/>
    <dgm:cxn modelId="{811B4266-D54A-4855-BBFB-5FC7E6A46D62}" type="presOf" srcId="{389A5134-B312-4AB6-8ACD-54BDE6A0BBF9}" destId="{16D7138F-F9D3-4EE8-8EFF-471F23CA29A2}" srcOrd="0" destOrd="1" presId="urn:microsoft.com/office/officeart/2005/8/layout/hList1"/>
    <dgm:cxn modelId="{6728811B-8359-4223-A21D-2F5A145ECF25}" type="presOf" srcId="{99CA33F3-98A3-4F02-9454-6B2FFC0DBBDD}" destId="{2C7800EE-EDF3-49A4-8043-D9E142CF039A}" srcOrd="0" destOrd="0" presId="urn:microsoft.com/office/officeart/2005/8/layout/hList1"/>
    <dgm:cxn modelId="{BB785E87-4648-4875-B192-C8F4A08EAADB}" srcId="{62E4B580-A4DC-4FE3-82A2-B580E77F2B81}" destId="{0A51CCE6-55E5-487E-840D-482440A5070B}" srcOrd="3" destOrd="0" parTransId="{8E9B95E8-E696-465A-9F4A-A5673F4EF59E}" sibTransId="{B425B1E0-8321-4912-AC89-488D4084D0B5}"/>
    <dgm:cxn modelId="{607282EA-BB34-40BE-ACEB-23A0FCCBB5D6}" srcId="{F2A30FBB-4650-4825-9F22-DAB5073A905C}" destId="{BAD4E14E-3406-4CC4-95DF-AB7555B4FC94}" srcOrd="3" destOrd="0" parTransId="{979D39DA-9E91-43B1-972A-DF8EEB24FED5}" sibTransId="{35618CCD-0549-4BDF-971B-522E872D690B}"/>
    <dgm:cxn modelId="{F8820CAB-B41E-4D0B-9108-0431179A2E9A}" type="presOf" srcId="{BAD4E14E-3406-4CC4-95DF-AB7555B4FC94}" destId="{16D7138F-F9D3-4EE8-8EFF-471F23CA29A2}" srcOrd="0" destOrd="3" presId="urn:microsoft.com/office/officeart/2005/8/layout/hList1"/>
    <dgm:cxn modelId="{6D9C61FF-5201-4DDA-8DB4-E2B04D832DA7}" type="presParOf" srcId="{2C7800EE-EDF3-49A4-8043-D9E142CF039A}" destId="{9ACABA4F-91C0-483B-8061-A6D30A454AAE}" srcOrd="0" destOrd="0" presId="urn:microsoft.com/office/officeart/2005/8/layout/hList1"/>
    <dgm:cxn modelId="{666D61AD-8C3F-46D1-B6F1-FE30986F2CCB}" type="presParOf" srcId="{9ACABA4F-91C0-483B-8061-A6D30A454AAE}" destId="{CD1AFDC3-5DB9-48A2-82E9-1BD37F6C5B32}" srcOrd="0" destOrd="0" presId="urn:microsoft.com/office/officeart/2005/8/layout/hList1"/>
    <dgm:cxn modelId="{23B553C1-EE8C-4751-8CF7-1E79F192E491}" type="presParOf" srcId="{9ACABA4F-91C0-483B-8061-A6D30A454AAE}" destId="{16D7138F-F9D3-4EE8-8EFF-471F23CA29A2}" srcOrd="1" destOrd="0" presId="urn:microsoft.com/office/officeart/2005/8/layout/hList1"/>
    <dgm:cxn modelId="{6A360E1D-8A53-4C6D-A3E1-737B9ADE7247}" type="presParOf" srcId="{2C7800EE-EDF3-49A4-8043-D9E142CF039A}" destId="{837D6A76-C276-4C11-B035-F14BEB401ED4}" srcOrd="1" destOrd="0" presId="urn:microsoft.com/office/officeart/2005/8/layout/hList1"/>
    <dgm:cxn modelId="{321EBA78-4115-47B0-84BF-9FDF4F7B8019}" type="presParOf" srcId="{2C7800EE-EDF3-49A4-8043-D9E142CF039A}" destId="{AB681966-EB6C-4BAA-926A-37DEC3503F12}" srcOrd="2" destOrd="0" presId="urn:microsoft.com/office/officeart/2005/8/layout/hList1"/>
    <dgm:cxn modelId="{569532EF-B5F3-4FE5-9975-8B981855A17A}" type="presParOf" srcId="{AB681966-EB6C-4BAA-926A-37DEC3503F12}" destId="{5F2F53DA-900A-496E-91C4-CDC0CE0F8E2E}" srcOrd="0" destOrd="0" presId="urn:microsoft.com/office/officeart/2005/8/layout/hList1"/>
    <dgm:cxn modelId="{5BBCBBCD-202F-4E90-BD09-54A246966AB1}" type="presParOf" srcId="{AB681966-EB6C-4BAA-926A-37DEC3503F12}" destId="{80AAFA71-8D7A-45B2-97D5-FA3D86D4D1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B5A48D-4141-4169-8EB1-10CC29147E1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C4BCC7-7BC7-4F11-8E8E-26D088D7FD8D}">
      <dgm:prSet/>
      <dgm:spPr/>
      <dgm:t>
        <a:bodyPr/>
        <a:lstStyle/>
        <a:p>
          <a:r>
            <a:rPr lang="ru-RU" u="sng" dirty="0" smtClean="0"/>
            <a:t>Профилактическое направление</a:t>
          </a:r>
          <a:endParaRPr lang="ru-RU" dirty="0"/>
        </a:p>
      </dgm:t>
    </dgm:pt>
    <dgm:pt modelId="{138E08B4-B61F-49FD-959A-0B54E14193DF}" type="sibTrans" cxnId="{F87F543D-2CD5-4014-9044-1A30CF17596C}">
      <dgm:prSet/>
      <dgm:spPr/>
      <dgm:t>
        <a:bodyPr/>
        <a:lstStyle/>
        <a:p>
          <a:endParaRPr lang="ru-RU"/>
        </a:p>
      </dgm:t>
    </dgm:pt>
    <dgm:pt modelId="{B0A7B16B-4A0F-4ABD-B82E-BC0CB76D93E5}" type="parTrans" cxnId="{F87F543D-2CD5-4014-9044-1A30CF17596C}">
      <dgm:prSet/>
      <dgm:spPr/>
      <dgm:t>
        <a:bodyPr/>
        <a:lstStyle/>
        <a:p>
          <a:endParaRPr lang="ru-RU"/>
        </a:p>
      </dgm:t>
    </dgm:pt>
    <dgm:pt modelId="{ADC5E078-EAD0-4184-8E55-A0B64667B3B0}">
      <dgm:prSet/>
      <dgm:spPr/>
      <dgm:t>
        <a:bodyPr/>
        <a:lstStyle/>
        <a:p>
          <a:r>
            <a:rPr lang="ru-RU" dirty="0" err="1" smtClean="0"/>
            <a:t>Тренинговые</a:t>
          </a:r>
          <a:r>
            <a:rPr lang="ru-RU" dirty="0" smtClean="0"/>
            <a:t> занятия, психологические игры, групповые беседы, направленные на успешное протекание социально-психологической адаптации обучающихся и студентов</a:t>
          </a:r>
          <a:endParaRPr lang="ru-RU" dirty="0"/>
        </a:p>
      </dgm:t>
    </dgm:pt>
    <dgm:pt modelId="{82276772-98BF-4766-9BD5-46544DED4179}" type="sibTrans" cxnId="{BEC80E85-B7AC-46B6-BEB2-BB90A7E1D292}">
      <dgm:prSet/>
      <dgm:spPr/>
    </dgm:pt>
    <dgm:pt modelId="{404757FA-93E4-4C67-A651-1976F77547A0}" type="parTrans" cxnId="{BEC80E85-B7AC-46B6-BEB2-BB90A7E1D292}">
      <dgm:prSet/>
      <dgm:spPr/>
    </dgm:pt>
    <dgm:pt modelId="{392BE68C-594C-469C-8F8B-68BD9A8CC415}">
      <dgm:prSet/>
      <dgm:spPr/>
      <dgm:t>
        <a:bodyPr/>
        <a:lstStyle/>
        <a:p>
          <a:r>
            <a:rPr lang="ru-RU" smtClean="0"/>
            <a:t>Коррекционно – развивающее направление</a:t>
          </a:r>
          <a:endParaRPr lang="ru-RU"/>
        </a:p>
      </dgm:t>
    </dgm:pt>
    <dgm:pt modelId="{94ACA133-0972-4D69-AE91-254CBFF1E9A7}" type="sibTrans" cxnId="{E974C431-F0F6-45FA-A077-4A6062EBF357}">
      <dgm:prSet/>
      <dgm:spPr/>
      <dgm:t>
        <a:bodyPr/>
        <a:lstStyle/>
        <a:p>
          <a:endParaRPr lang="ru-RU"/>
        </a:p>
      </dgm:t>
    </dgm:pt>
    <dgm:pt modelId="{56E1D453-9B94-4CDB-9518-B7D0C4D212EF}" type="parTrans" cxnId="{E974C431-F0F6-45FA-A077-4A6062EBF357}">
      <dgm:prSet/>
      <dgm:spPr/>
      <dgm:t>
        <a:bodyPr/>
        <a:lstStyle/>
        <a:p>
          <a:endParaRPr lang="ru-RU"/>
        </a:p>
      </dgm:t>
    </dgm:pt>
    <dgm:pt modelId="{0EB4EF13-6854-4C38-A71E-8871E38714A6}">
      <dgm:prSet/>
      <dgm:spPr/>
      <dgm:t>
        <a:bodyPr/>
        <a:lstStyle/>
        <a:p>
          <a:r>
            <a:rPr lang="ru-RU" dirty="0" smtClean="0"/>
            <a:t>Консультации, тренинги</a:t>
          </a:r>
          <a:endParaRPr lang="ru-RU" dirty="0"/>
        </a:p>
      </dgm:t>
    </dgm:pt>
    <dgm:pt modelId="{138484F1-6AEB-4AE0-A2CF-DF3BAD305247}" type="parTrans" cxnId="{F8E45839-1F7F-4BDC-88AD-4DDCD24203A5}">
      <dgm:prSet/>
      <dgm:spPr/>
    </dgm:pt>
    <dgm:pt modelId="{64C27D03-38FF-4167-BDD0-5345BC2B3F09}" type="sibTrans" cxnId="{F8E45839-1F7F-4BDC-88AD-4DDCD24203A5}">
      <dgm:prSet/>
      <dgm:spPr/>
    </dgm:pt>
    <dgm:pt modelId="{D2336373-0085-47BC-9B6C-7864A9FAFB62}" type="pres">
      <dgm:prSet presAssocID="{E2B5A48D-4141-4169-8EB1-10CC29147E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AC591D-4721-4868-9A6A-30A2A7CEFD6E}" type="pres">
      <dgm:prSet presAssocID="{65C4BCC7-7BC7-4F11-8E8E-26D088D7FD8D}" presName="composite" presStyleCnt="0"/>
      <dgm:spPr/>
    </dgm:pt>
    <dgm:pt modelId="{5A19C6A0-148E-40B9-854A-F60670CC9792}" type="pres">
      <dgm:prSet presAssocID="{65C4BCC7-7BC7-4F11-8E8E-26D088D7FD8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8D38E-0F72-44A2-8537-3DAA1CD05A69}" type="pres">
      <dgm:prSet presAssocID="{65C4BCC7-7BC7-4F11-8E8E-26D088D7FD8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273DB-C3AD-4902-A2F9-58C60BF2B872}" type="pres">
      <dgm:prSet presAssocID="{138E08B4-B61F-49FD-959A-0B54E14193DF}" presName="space" presStyleCnt="0"/>
      <dgm:spPr/>
    </dgm:pt>
    <dgm:pt modelId="{BC458204-0690-468E-9E05-B84EA6663898}" type="pres">
      <dgm:prSet presAssocID="{392BE68C-594C-469C-8F8B-68BD9A8CC415}" presName="composite" presStyleCnt="0"/>
      <dgm:spPr/>
    </dgm:pt>
    <dgm:pt modelId="{C427E303-1D18-4DA2-8B48-7EDB9B7CF71F}" type="pres">
      <dgm:prSet presAssocID="{392BE68C-594C-469C-8F8B-68BD9A8CC4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B6155-CCA6-49BE-B09D-FD4FB32AFDEB}" type="pres">
      <dgm:prSet presAssocID="{392BE68C-594C-469C-8F8B-68BD9A8CC41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DF9A6-8099-43BD-9A3B-0895C2BA103F}" type="presOf" srcId="{E2B5A48D-4141-4169-8EB1-10CC29147E17}" destId="{D2336373-0085-47BC-9B6C-7864A9FAFB62}" srcOrd="0" destOrd="0" presId="urn:microsoft.com/office/officeart/2005/8/layout/hList1"/>
    <dgm:cxn modelId="{96FBFA1C-30CA-4F57-8F63-42B900F17EAE}" type="presOf" srcId="{0EB4EF13-6854-4C38-A71E-8871E38714A6}" destId="{F4FB6155-CCA6-49BE-B09D-FD4FB32AFDEB}" srcOrd="0" destOrd="0" presId="urn:microsoft.com/office/officeart/2005/8/layout/hList1"/>
    <dgm:cxn modelId="{F8E45839-1F7F-4BDC-88AD-4DDCD24203A5}" srcId="{392BE68C-594C-469C-8F8B-68BD9A8CC415}" destId="{0EB4EF13-6854-4C38-A71E-8871E38714A6}" srcOrd="0" destOrd="0" parTransId="{138484F1-6AEB-4AE0-A2CF-DF3BAD305247}" sibTransId="{64C27D03-38FF-4167-BDD0-5345BC2B3F09}"/>
    <dgm:cxn modelId="{F87F543D-2CD5-4014-9044-1A30CF17596C}" srcId="{E2B5A48D-4141-4169-8EB1-10CC29147E17}" destId="{65C4BCC7-7BC7-4F11-8E8E-26D088D7FD8D}" srcOrd="0" destOrd="0" parTransId="{B0A7B16B-4A0F-4ABD-B82E-BC0CB76D93E5}" sibTransId="{138E08B4-B61F-49FD-959A-0B54E14193DF}"/>
    <dgm:cxn modelId="{E974C431-F0F6-45FA-A077-4A6062EBF357}" srcId="{E2B5A48D-4141-4169-8EB1-10CC29147E17}" destId="{392BE68C-594C-469C-8F8B-68BD9A8CC415}" srcOrd="1" destOrd="0" parTransId="{56E1D453-9B94-4CDB-9518-B7D0C4D212EF}" sibTransId="{94ACA133-0972-4D69-AE91-254CBFF1E9A7}"/>
    <dgm:cxn modelId="{60BD37B3-9817-4F81-9803-754D3A40DD73}" type="presOf" srcId="{ADC5E078-EAD0-4184-8E55-A0B64667B3B0}" destId="{1978D38E-0F72-44A2-8537-3DAA1CD05A69}" srcOrd="0" destOrd="0" presId="urn:microsoft.com/office/officeart/2005/8/layout/hList1"/>
    <dgm:cxn modelId="{235E21DA-B47D-4DF5-AA31-DEA4259EF88F}" type="presOf" srcId="{392BE68C-594C-469C-8F8B-68BD9A8CC415}" destId="{C427E303-1D18-4DA2-8B48-7EDB9B7CF71F}" srcOrd="0" destOrd="0" presId="urn:microsoft.com/office/officeart/2005/8/layout/hList1"/>
    <dgm:cxn modelId="{E7B18689-FAEC-4B17-9EC6-D4357D861C9F}" type="presOf" srcId="{65C4BCC7-7BC7-4F11-8E8E-26D088D7FD8D}" destId="{5A19C6A0-148E-40B9-854A-F60670CC9792}" srcOrd="0" destOrd="0" presId="urn:microsoft.com/office/officeart/2005/8/layout/hList1"/>
    <dgm:cxn modelId="{BEC80E85-B7AC-46B6-BEB2-BB90A7E1D292}" srcId="{65C4BCC7-7BC7-4F11-8E8E-26D088D7FD8D}" destId="{ADC5E078-EAD0-4184-8E55-A0B64667B3B0}" srcOrd="0" destOrd="0" parTransId="{404757FA-93E4-4C67-A651-1976F77547A0}" sibTransId="{82276772-98BF-4766-9BD5-46544DED4179}"/>
    <dgm:cxn modelId="{111A461F-40E9-4C32-BC9E-E7E09528E560}" type="presParOf" srcId="{D2336373-0085-47BC-9B6C-7864A9FAFB62}" destId="{BDAC591D-4721-4868-9A6A-30A2A7CEFD6E}" srcOrd="0" destOrd="0" presId="urn:microsoft.com/office/officeart/2005/8/layout/hList1"/>
    <dgm:cxn modelId="{EEA52B21-CA53-42BB-A206-B34C09F212C8}" type="presParOf" srcId="{BDAC591D-4721-4868-9A6A-30A2A7CEFD6E}" destId="{5A19C6A0-148E-40B9-854A-F60670CC9792}" srcOrd="0" destOrd="0" presId="urn:microsoft.com/office/officeart/2005/8/layout/hList1"/>
    <dgm:cxn modelId="{D39BAEFF-E915-4EA1-A3FA-C82271E57932}" type="presParOf" srcId="{BDAC591D-4721-4868-9A6A-30A2A7CEFD6E}" destId="{1978D38E-0F72-44A2-8537-3DAA1CD05A69}" srcOrd="1" destOrd="0" presId="urn:microsoft.com/office/officeart/2005/8/layout/hList1"/>
    <dgm:cxn modelId="{F01B449B-E98F-473E-A8D2-0EB651DB8548}" type="presParOf" srcId="{D2336373-0085-47BC-9B6C-7864A9FAFB62}" destId="{8C5273DB-C3AD-4902-A2F9-58C60BF2B872}" srcOrd="1" destOrd="0" presId="urn:microsoft.com/office/officeart/2005/8/layout/hList1"/>
    <dgm:cxn modelId="{FF70F449-0266-43EF-AA8B-6592D2D23474}" type="presParOf" srcId="{D2336373-0085-47BC-9B6C-7864A9FAFB62}" destId="{BC458204-0690-468E-9E05-B84EA6663898}" srcOrd="2" destOrd="0" presId="urn:microsoft.com/office/officeart/2005/8/layout/hList1"/>
    <dgm:cxn modelId="{BAC77D26-3820-47D5-A335-4464227DDADD}" type="presParOf" srcId="{BC458204-0690-468E-9E05-B84EA6663898}" destId="{C427E303-1D18-4DA2-8B48-7EDB9B7CF71F}" srcOrd="0" destOrd="0" presId="urn:microsoft.com/office/officeart/2005/8/layout/hList1"/>
    <dgm:cxn modelId="{5273C170-C4BC-4CBF-A60D-675C7FB4A5FB}" type="presParOf" srcId="{BC458204-0690-468E-9E05-B84EA6663898}" destId="{F4FB6155-CCA6-49BE-B09D-FD4FB32AFD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7F684E-A8A2-406D-819A-DACFD5CA78BB}">
      <dsp:nvSpPr>
        <dsp:cNvPr id="0" name=""/>
        <dsp:cNvSpPr/>
      </dsp:nvSpPr>
      <dsp:spPr>
        <a:xfrm rot="5400000">
          <a:off x="4391764" y="-1723892"/>
          <a:ext cx="1811157" cy="52603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Оценить психологический и социальный статус обучающихся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Оказать социально-психологическую поддержку вхождения обучающихся и студентов в новую образовательно-воспитательную среду</a:t>
          </a:r>
          <a:endParaRPr lang="ru-RU" sz="1800" kern="1200" dirty="0"/>
        </a:p>
      </dsp:txBody>
      <dsp:txXfrm rot="5400000">
        <a:off x="4391764" y="-1723892"/>
        <a:ext cx="1811157" cy="5260323"/>
      </dsp:txXfrm>
    </dsp:sp>
    <dsp:sp modelId="{35E47C4A-92B2-46BA-A348-564BD0D9DA27}">
      <dsp:nvSpPr>
        <dsp:cNvPr id="0" name=""/>
        <dsp:cNvSpPr/>
      </dsp:nvSpPr>
      <dsp:spPr>
        <a:xfrm>
          <a:off x="284294" y="84343"/>
          <a:ext cx="2382887" cy="1643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 этап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Сентябрь-Октябрь</a:t>
          </a:r>
          <a:endParaRPr lang="ru-RU" sz="2800" kern="1200" dirty="0"/>
        </a:p>
      </dsp:txBody>
      <dsp:txXfrm>
        <a:off x="284294" y="84343"/>
        <a:ext cx="2382887" cy="1643851"/>
      </dsp:txXfrm>
    </dsp:sp>
    <dsp:sp modelId="{A34A7A51-4924-4169-A628-6CBCDE727FCE}">
      <dsp:nvSpPr>
        <dsp:cNvPr id="0" name=""/>
        <dsp:cNvSpPr/>
      </dsp:nvSpPr>
      <dsp:spPr>
        <a:xfrm rot="5400000">
          <a:off x="4399221" y="200462"/>
          <a:ext cx="1811157" cy="52603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Выявить уровень удовлетворенности обучающихся и студентов образовательным процессом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Определить способы устранения имеющихся противоречий</a:t>
          </a:r>
          <a:endParaRPr lang="ru-RU" sz="1800" kern="1200" dirty="0"/>
        </a:p>
      </dsp:txBody>
      <dsp:txXfrm rot="5400000">
        <a:off x="4399221" y="200462"/>
        <a:ext cx="1811157" cy="5260323"/>
      </dsp:txXfrm>
    </dsp:sp>
    <dsp:sp modelId="{7CB82AD9-0789-4CCD-B1D8-A7742EBD6409}">
      <dsp:nvSpPr>
        <dsp:cNvPr id="0" name=""/>
        <dsp:cNvSpPr/>
      </dsp:nvSpPr>
      <dsp:spPr>
        <a:xfrm>
          <a:off x="284294" y="1988843"/>
          <a:ext cx="2390343" cy="16835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 этап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Ноябрь-Декабрь</a:t>
          </a:r>
        </a:p>
      </dsp:txBody>
      <dsp:txXfrm>
        <a:off x="284294" y="1988843"/>
        <a:ext cx="2390343" cy="1683561"/>
      </dsp:txXfrm>
    </dsp:sp>
    <dsp:sp modelId="{ED0312C4-2446-46A4-8067-5BC01A3C090D}">
      <dsp:nvSpPr>
        <dsp:cNvPr id="0" name=""/>
        <dsp:cNvSpPr/>
      </dsp:nvSpPr>
      <dsp:spPr>
        <a:xfrm rot="5400000">
          <a:off x="4255210" y="2124816"/>
          <a:ext cx="1811157" cy="52603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Организовать коррекционно-просветительскую работу с обучающимися и  студентами для формирования сплоченных студенческих коллективов и помощи </a:t>
          </a:r>
          <a:r>
            <a:rPr lang="ru-RU" sz="1800" kern="1200" dirty="0" err="1" smtClean="0"/>
            <a:t>дезадаптированным</a:t>
          </a:r>
          <a:r>
            <a:rPr lang="ru-RU" sz="1800" kern="1200" dirty="0" smtClean="0"/>
            <a:t> студентам</a:t>
          </a:r>
          <a:endParaRPr lang="ru-RU" sz="1800" kern="1200" dirty="0"/>
        </a:p>
      </dsp:txBody>
      <dsp:txXfrm rot="5400000">
        <a:off x="4255210" y="2124816"/>
        <a:ext cx="1811157" cy="5260323"/>
      </dsp:txXfrm>
    </dsp:sp>
    <dsp:sp modelId="{24966D7C-42F6-4586-9F18-52F81C853364}">
      <dsp:nvSpPr>
        <dsp:cNvPr id="0" name=""/>
        <dsp:cNvSpPr/>
      </dsp:nvSpPr>
      <dsp:spPr>
        <a:xfrm>
          <a:off x="284294" y="3888430"/>
          <a:ext cx="2246332" cy="1733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 этап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Январь-</a:t>
          </a:r>
          <a:endParaRPr lang="ru-RU" sz="28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Май</a:t>
          </a:r>
        </a:p>
      </dsp:txBody>
      <dsp:txXfrm>
        <a:off x="284294" y="3888430"/>
        <a:ext cx="2246332" cy="17330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F44C59-3B00-43C2-B961-DC3E67088427}">
      <dsp:nvSpPr>
        <dsp:cNvPr id="0" name=""/>
        <dsp:cNvSpPr/>
      </dsp:nvSpPr>
      <dsp:spPr>
        <a:xfrm>
          <a:off x="3155" y="0"/>
          <a:ext cx="3615026" cy="5112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Психологическая адаптация</a:t>
          </a:r>
          <a:endParaRPr lang="ru-RU" sz="3000" kern="1200" dirty="0"/>
        </a:p>
      </dsp:txBody>
      <dsp:txXfrm>
        <a:off x="3155" y="2045027"/>
        <a:ext cx="3615026" cy="2045027"/>
      </dsp:txXfrm>
    </dsp:sp>
    <dsp:sp modelId="{527CF3A1-A894-4242-A1AB-879C503CF634}">
      <dsp:nvSpPr>
        <dsp:cNvPr id="0" name=""/>
        <dsp:cNvSpPr/>
      </dsp:nvSpPr>
      <dsp:spPr>
        <a:xfrm>
          <a:off x="959426" y="306754"/>
          <a:ext cx="1702485" cy="17024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BBEB3-F1E1-4F5B-94AA-3058258FD1FA}">
      <dsp:nvSpPr>
        <dsp:cNvPr id="0" name=""/>
        <dsp:cNvSpPr/>
      </dsp:nvSpPr>
      <dsp:spPr>
        <a:xfrm>
          <a:off x="3704328" y="0"/>
          <a:ext cx="3615026" cy="5112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Социально-бытовая адаптация</a:t>
          </a:r>
          <a:endParaRPr lang="ru-RU" sz="3000" kern="1200" dirty="0"/>
        </a:p>
      </dsp:txBody>
      <dsp:txXfrm>
        <a:off x="3704328" y="2045027"/>
        <a:ext cx="3615026" cy="2045027"/>
      </dsp:txXfrm>
    </dsp:sp>
    <dsp:sp modelId="{E0B75563-20EF-4385-AF95-5C153E8D4CC3}">
      <dsp:nvSpPr>
        <dsp:cNvPr id="0" name=""/>
        <dsp:cNvSpPr/>
      </dsp:nvSpPr>
      <dsp:spPr>
        <a:xfrm>
          <a:off x="4682904" y="306754"/>
          <a:ext cx="1702485" cy="17024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EFD9E-0243-4B4C-9689-824569C5FFF6}">
      <dsp:nvSpPr>
        <dsp:cNvPr id="0" name=""/>
        <dsp:cNvSpPr/>
      </dsp:nvSpPr>
      <dsp:spPr>
        <a:xfrm>
          <a:off x="293792" y="4090054"/>
          <a:ext cx="6757230" cy="76688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1AFDC3-5DB9-48A2-82E9-1BD37F6C5B32}">
      <dsp:nvSpPr>
        <dsp:cNvPr id="0" name=""/>
        <dsp:cNvSpPr/>
      </dsp:nvSpPr>
      <dsp:spPr>
        <a:xfrm>
          <a:off x="72014" y="0"/>
          <a:ext cx="3349949" cy="1955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Задачи</a:t>
          </a:r>
          <a:endParaRPr lang="ru-RU" sz="2800" kern="1200" dirty="0"/>
        </a:p>
      </dsp:txBody>
      <dsp:txXfrm>
        <a:off x="72014" y="0"/>
        <a:ext cx="3349949" cy="1955967"/>
      </dsp:txXfrm>
    </dsp:sp>
    <dsp:sp modelId="{16D7138F-F9D3-4EE8-8EFF-471F23CA29A2}">
      <dsp:nvSpPr>
        <dsp:cNvPr id="0" name=""/>
        <dsp:cNvSpPr/>
      </dsp:nvSpPr>
      <dsp:spPr>
        <a:xfrm>
          <a:off x="72014" y="2036017"/>
          <a:ext cx="3349949" cy="1912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Диагностировать индивидуальные особенности обучающихся и студентов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Воспитывать потребность в самопознании и самооценке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Способствовать сплочению коллектива обучающихся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72014" y="2036017"/>
        <a:ext cx="3349949" cy="1912446"/>
      </dsp:txXfrm>
    </dsp:sp>
    <dsp:sp modelId="{5F2F53DA-900A-496E-91C4-CDC0CE0F8E2E}">
      <dsp:nvSpPr>
        <dsp:cNvPr id="0" name=""/>
        <dsp:cNvSpPr/>
      </dsp:nvSpPr>
      <dsp:spPr>
        <a:xfrm>
          <a:off x="3672416" y="0"/>
          <a:ext cx="4031664" cy="161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Виды деятельности</a:t>
          </a:r>
          <a:endParaRPr lang="ru-RU" sz="2400" kern="1200" dirty="0"/>
        </a:p>
      </dsp:txBody>
      <dsp:txXfrm>
        <a:off x="3672416" y="0"/>
        <a:ext cx="4031664" cy="1612665"/>
      </dsp:txXfrm>
    </dsp:sp>
    <dsp:sp modelId="{80AAFA71-8D7A-45B2-97D5-FA3D86D4D149}">
      <dsp:nvSpPr>
        <dsp:cNvPr id="0" name=""/>
        <dsp:cNvSpPr/>
      </dsp:nvSpPr>
      <dsp:spPr>
        <a:xfrm>
          <a:off x="3672416" y="1517337"/>
          <a:ext cx="4091293" cy="32387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Психодиагностика:</a:t>
          </a:r>
          <a:r>
            <a:rPr lang="ru-RU" sz="1800" b="0" i="0" kern="1200" dirty="0" smtClean="0"/>
            <a:t>                                     -</a:t>
          </a:r>
          <a:r>
            <a:rPr lang="ru-RU" sz="1400" b="0" i="0" kern="1200" dirty="0" smtClean="0"/>
            <a:t>индивидуально-типологические особенности                                                         -личностная тревожность                                         -уровень агрессивности                                    - коммуникативный контроль                                           -уровень учебной мотивации, социометрия</a:t>
          </a:r>
          <a:endParaRPr lang="ru-RU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 Индивидуальная и групповая работа с обучающимися и студентами</a:t>
          </a:r>
          <a:r>
            <a:rPr lang="ru-RU" sz="1400" b="1" i="0" kern="1200" dirty="0" smtClean="0"/>
            <a:t>:                                               </a:t>
          </a:r>
          <a:r>
            <a:rPr lang="ru-RU" sz="1400" kern="1200" dirty="0" smtClean="0"/>
            <a:t>- тренинги </a:t>
          </a:r>
          <a:br>
            <a:rPr lang="ru-RU" sz="1400" kern="1200" dirty="0" smtClean="0"/>
          </a:br>
          <a:r>
            <a:rPr lang="ru-RU" sz="1400" kern="1200" dirty="0" smtClean="0"/>
            <a:t>- обсуждение личностного потенциала, индивидуальных трудностей;</a:t>
          </a:r>
          <a:br>
            <a:rPr lang="ru-RU" sz="1400" kern="1200" dirty="0" smtClean="0"/>
          </a:br>
          <a:r>
            <a:rPr lang="ru-RU" sz="1400" kern="1200" dirty="0" smtClean="0"/>
            <a:t>- выработка позитивного отношения к временным неудачам</a:t>
          </a:r>
          <a:endParaRPr lang="ru-RU" sz="1400" b="1" i="1" kern="1200" dirty="0"/>
        </a:p>
      </dsp:txBody>
      <dsp:txXfrm>
        <a:off x="3672416" y="1517337"/>
        <a:ext cx="4091293" cy="32387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1AFDC3-5DB9-48A2-82E9-1BD37F6C5B32}">
      <dsp:nvSpPr>
        <dsp:cNvPr id="0" name=""/>
        <dsp:cNvSpPr/>
      </dsp:nvSpPr>
      <dsp:spPr>
        <a:xfrm>
          <a:off x="14" y="0"/>
          <a:ext cx="3353224" cy="133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Задачи</a:t>
          </a:r>
          <a:endParaRPr lang="ru-RU" sz="2800" kern="1200" dirty="0"/>
        </a:p>
      </dsp:txBody>
      <dsp:txXfrm>
        <a:off x="14" y="0"/>
        <a:ext cx="3353224" cy="1334640"/>
      </dsp:txXfrm>
    </dsp:sp>
    <dsp:sp modelId="{16D7138F-F9D3-4EE8-8EFF-471F23CA29A2}">
      <dsp:nvSpPr>
        <dsp:cNvPr id="0" name=""/>
        <dsp:cNvSpPr/>
      </dsp:nvSpPr>
      <dsp:spPr>
        <a:xfrm>
          <a:off x="1455" y="1227328"/>
          <a:ext cx="3353224" cy="3545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Выявить уровень правовой культуры обучающихся.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Определить степень </a:t>
          </a:r>
          <a:r>
            <a:rPr lang="ru-RU" sz="1300" kern="1200" dirty="0" err="1" smtClean="0"/>
            <a:t>сформированности</a:t>
          </a:r>
          <a:r>
            <a:rPr lang="ru-RU" sz="1300" kern="1200" dirty="0" smtClean="0"/>
            <a:t> у обучающихся и студентов </a:t>
          </a:r>
          <a:r>
            <a:rPr lang="ru-RU" sz="1300" kern="1200" dirty="0" err="1" smtClean="0"/>
            <a:t>общеучебных</a:t>
          </a:r>
          <a:r>
            <a:rPr lang="ru-RU" sz="1300" kern="1200" dirty="0" smtClean="0"/>
            <a:t> умений и навыков.</a:t>
          </a:r>
          <a:br>
            <a:rPr lang="ru-RU" sz="1300" kern="1200" dirty="0" smtClean="0"/>
          </a:br>
          <a:r>
            <a:rPr lang="ru-RU" sz="1300" kern="1200" dirty="0" smtClean="0"/>
            <a:t>Способствовать сплочению коллектива, привлечение органов студенческого самоуправления к адаптации студентов нового набора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Поддерживать и развивать инициативы первокурсников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Способствовать адаптации обучающихся и студентов к жизни в общежитии</a:t>
          </a:r>
          <a:endParaRPr lang="ru-RU" sz="1300" kern="1200" dirty="0"/>
        </a:p>
      </dsp:txBody>
      <dsp:txXfrm>
        <a:off x="1455" y="1227328"/>
        <a:ext cx="3353224" cy="3545967"/>
      </dsp:txXfrm>
    </dsp:sp>
    <dsp:sp modelId="{5F2F53DA-900A-496E-91C4-CDC0CE0F8E2E}">
      <dsp:nvSpPr>
        <dsp:cNvPr id="0" name=""/>
        <dsp:cNvSpPr/>
      </dsp:nvSpPr>
      <dsp:spPr>
        <a:xfrm>
          <a:off x="3602282" y="0"/>
          <a:ext cx="4035605" cy="1557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Виды деятельности</a:t>
          </a:r>
          <a:endParaRPr lang="ru-RU" sz="2400" kern="1200" dirty="0"/>
        </a:p>
      </dsp:txBody>
      <dsp:txXfrm>
        <a:off x="3602282" y="0"/>
        <a:ext cx="4035605" cy="1557320"/>
      </dsp:txXfrm>
    </dsp:sp>
    <dsp:sp modelId="{80AAFA71-8D7A-45B2-97D5-FA3D86D4D149}">
      <dsp:nvSpPr>
        <dsp:cNvPr id="0" name=""/>
        <dsp:cNvSpPr/>
      </dsp:nvSpPr>
      <dsp:spPr>
        <a:xfrm>
          <a:off x="3600404" y="1270811"/>
          <a:ext cx="4095292" cy="3602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Знакомство с Уставом образовательного учреждения, правилами внутреннего распорядка, правилами проживания в общежитии и </a:t>
          </a:r>
          <a:r>
            <a:rPr lang="ru-RU" sz="1300" kern="1200" dirty="0" err="1" smtClean="0"/>
            <a:t>др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Включение в деятельность студенческого самоуправления, выборы актива групп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Анкетирование, беседы, наблюдения, тесты, соцопросы по удовлетворенности образовательным учреждением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Ежедневные рейды санитарно-гигиенического состояния мест для временного проживания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Организация здорового питания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Вовлечение обучающихся и  студентов в общественную жизнь училища, общежития</a:t>
          </a:r>
          <a:endParaRPr lang="ru-RU" sz="1300" kern="1200" dirty="0"/>
        </a:p>
      </dsp:txBody>
      <dsp:txXfrm>
        <a:off x="3600404" y="1270811"/>
        <a:ext cx="4095292" cy="36028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19C6A0-148E-40B9-854A-F60670CC9792}">
      <dsp:nvSpPr>
        <dsp:cNvPr id="0" name=""/>
        <dsp:cNvSpPr/>
      </dsp:nvSpPr>
      <dsp:spPr>
        <a:xfrm>
          <a:off x="42" y="24987"/>
          <a:ext cx="4071823" cy="1200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/>
            <a:t>Профилактическое направление</a:t>
          </a:r>
          <a:endParaRPr lang="ru-RU" sz="2400" kern="1200" dirty="0"/>
        </a:p>
      </dsp:txBody>
      <dsp:txXfrm>
        <a:off x="42" y="24987"/>
        <a:ext cx="4071823" cy="1200249"/>
      </dsp:txXfrm>
    </dsp:sp>
    <dsp:sp modelId="{1978D38E-0F72-44A2-8537-3DAA1CD05A69}">
      <dsp:nvSpPr>
        <dsp:cNvPr id="0" name=""/>
        <dsp:cNvSpPr/>
      </dsp:nvSpPr>
      <dsp:spPr>
        <a:xfrm>
          <a:off x="42" y="1225237"/>
          <a:ext cx="4071823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Тренинговые</a:t>
          </a:r>
          <a:r>
            <a:rPr lang="ru-RU" sz="2400" kern="1200" dirty="0" smtClean="0"/>
            <a:t> занятия, психологические игры, групповые беседы, направленные на успешное протекание социально-психологической адаптации обучающихся и студентов</a:t>
          </a:r>
          <a:endParaRPr lang="ru-RU" sz="2400" kern="1200" dirty="0"/>
        </a:p>
      </dsp:txBody>
      <dsp:txXfrm>
        <a:off x="42" y="1225237"/>
        <a:ext cx="4071823" cy="3623400"/>
      </dsp:txXfrm>
    </dsp:sp>
    <dsp:sp modelId="{C427E303-1D18-4DA2-8B48-7EDB9B7CF71F}">
      <dsp:nvSpPr>
        <dsp:cNvPr id="0" name=""/>
        <dsp:cNvSpPr/>
      </dsp:nvSpPr>
      <dsp:spPr>
        <a:xfrm>
          <a:off x="4641921" y="24987"/>
          <a:ext cx="4071823" cy="1200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Коррекционно – развивающее направление</a:t>
          </a:r>
          <a:endParaRPr lang="ru-RU" sz="2400" kern="1200"/>
        </a:p>
      </dsp:txBody>
      <dsp:txXfrm>
        <a:off x="4641921" y="24987"/>
        <a:ext cx="4071823" cy="1200249"/>
      </dsp:txXfrm>
    </dsp:sp>
    <dsp:sp modelId="{F4FB6155-CCA6-49BE-B09D-FD4FB32AFDEB}">
      <dsp:nvSpPr>
        <dsp:cNvPr id="0" name=""/>
        <dsp:cNvSpPr/>
      </dsp:nvSpPr>
      <dsp:spPr>
        <a:xfrm>
          <a:off x="4641921" y="1225237"/>
          <a:ext cx="4071823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Консультации, тренинги</a:t>
          </a:r>
          <a:endParaRPr lang="ru-RU" sz="2400" kern="1200" dirty="0"/>
        </a:p>
      </dsp:txBody>
      <dsp:txXfrm>
        <a:off x="4641921" y="1225237"/>
        <a:ext cx="4071823" cy="362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933056"/>
            <a:ext cx="7272808" cy="14700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 ОБУЧАЮЩИХСЯ С ОВЗ В РАМКАХ ПРОГРАММЫ СОЦИАЛЬНО-ПСИХОЛОГИЧЕСКОЙ АДАПТАЦИИ В ОБРАЗОВАТЕЛЬНОМ ПРОСТРАНСТВЕ ЛЕНИНСК-КУЗНЕЦКОГО УОР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9218" name="Picture 2" descr="C:\Users\elena\Desktop\ОВЗ\ФОТО Калякиной\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16632"/>
            <a:ext cx="1817569" cy="1656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8" y="5517232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Педагог-психолог </a:t>
            </a:r>
          </a:p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ГПОУ «</a:t>
            </a:r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Ленинск-Кузнецкое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УОР» </a:t>
            </a:r>
          </a:p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Калякина Елена Петровна</a:t>
            </a:r>
            <a:endParaRPr lang="ru-RU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964488" cy="5205192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Диагностика агрессивных и враждебных психических эмоциональных реакций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/>
              <a:t>Результаты диагностики </a:t>
            </a:r>
            <a:r>
              <a:rPr lang="ru-RU" sz="3200" dirty="0" smtClean="0"/>
              <a:t>2018-2019 учебный год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8" y="2996952"/>
          <a:ext cx="5620385" cy="1222248"/>
        </p:xfrm>
        <a:graphic>
          <a:graphicData uri="http://schemas.openxmlformats.org/drawingml/2006/table">
            <a:tbl>
              <a:tblPr/>
              <a:tblGrid>
                <a:gridCol w="2894965"/>
                <a:gridCol w="2725420"/>
              </a:tblGrid>
              <a:tr h="8039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агрессия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Косвенная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Раздражение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Негативизм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Обида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Подозрительность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Вербальная агрессия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Чувство вины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43651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Диагностика коммуникативного контроля (М. </a:t>
            </a:r>
            <a:r>
              <a:rPr lang="ru-RU" b="1" dirty="0" err="1" smtClean="0"/>
              <a:t>Шнайдер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Диагностика потенциала коммуникативной импульсивности (В.А. </a:t>
            </a:r>
            <a:r>
              <a:rPr lang="ru-RU" b="1" dirty="0" err="1" smtClean="0"/>
              <a:t>Лосенков</a:t>
            </a:r>
            <a:r>
              <a:rPr lang="ru-RU" b="1" dirty="0" smtClean="0"/>
              <a:t>)</a:t>
            </a:r>
            <a:endParaRPr lang="ru-RU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15616" y="5157192"/>
          <a:ext cx="7200800" cy="1493520"/>
        </p:xfrm>
        <a:graphic>
          <a:graphicData uri="http://schemas.openxmlformats.org/drawingml/2006/table">
            <a:tbl>
              <a:tblPr/>
              <a:tblGrid>
                <a:gridCol w="406257"/>
                <a:gridCol w="2978119"/>
                <a:gridCol w="1656184"/>
                <a:gridCol w="1440160"/>
                <a:gridCol w="7200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Ф 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Коммуникативный контроль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Величина импульсивности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Т Мария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2 низ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Р Андрей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4 низ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Низкий уровень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0-4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Менее 34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Средний уровень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5-7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35-50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Высокий уровень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8-10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51-80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43608" y="1916831"/>
          <a:ext cx="7272808" cy="1080120"/>
        </p:xfrm>
        <a:graphic>
          <a:graphicData uri="http://schemas.openxmlformats.org/drawingml/2006/table">
            <a:tbl>
              <a:tblPr/>
              <a:tblGrid>
                <a:gridCol w="807752"/>
                <a:gridCol w="807752"/>
                <a:gridCol w="807752"/>
                <a:gridCol w="807752"/>
                <a:gridCol w="807752"/>
                <a:gridCol w="808512"/>
                <a:gridCol w="808512"/>
                <a:gridCol w="808512"/>
                <a:gridCol w="808512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Андрей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388" y="1600200"/>
          <a:ext cx="8713787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67544" y="239743"/>
            <a:ext cx="806489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/>
              <a:t>Индивидуальная и групповая работа </a:t>
            </a:r>
            <a:br>
              <a:rPr lang="ru-RU" sz="2800" dirty="0" smtClean="0"/>
            </a:br>
            <a:r>
              <a:rPr lang="ru-RU" sz="2800" dirty="0" smtClean="0"/>
              <a:t>с обучающимися и студентами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57400"/>
            <a:ext cx="8317432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 сплочение группы в процессе преодоления трудностей, создание атмосферы взаимного доверия и поддержки в коллективе.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адаптация учащихся и быстрое вхождение в коллектив группы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создание взаимодействия, сотрудничества, коммуникации между участниками команды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налаживание эффективных межличностных взаимоотношений между участниками.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Веревочный курс по формированию коллектива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-1"/>
            <a:ext cx="3543859" cy="47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 l="3375" t="24047" r="7189" b="19001"/>
          <a:stretch>
            <a:fillRect/>
          </a:stretch>
        </p:blipFill>
        <p:spPr bwMode="auto">
          <a:xfrm>
            <a:off x="-180528" y="3678779"/>
            <a:ext cx="3744416" cy="317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5716"/>
            <a:ext cx="558011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Веревочный курс по формированию коллектива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21088"/>
            <a:ext cx="397253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 l="25806" r="20968"/>
          <a:stretch>
            <a:fillRect/>
          </a:stretch>
        </p:blipFill>
        <p:spPr bwMode="auto">
          <a:xfrm>
            <a:off x="3419872" y="3645024"/>
            <a:ext cx="237626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 l="21515" r="24064"/>
          <a:stretch>
            <a:fillRect/>
          </a:stretch>
        </p:blipFill>
        <p:spPr bwMode="auto">
          <a:xfrm>
            <a:off x="3923928" y="836712"/>
            <a:ext cx="2520280" cy="30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6545" y="836712"/>
            <a:ext cx="421246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933056"/>
            <a:ext cx="7272808" cy="14700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 ОБУЧАЮЩИХСЯ С ОВЗ В РАМКАХ ПРОГРАММЫ СОЦИАЛЬНО-ПСИХОЛОГИЧЕСКОЙ АДАПТАЦИИ В ОБРАЗОВАТЕЛЬНОМ ПРОСТРАНСТВЕ ЛЕНИНСК-КУЗНЕЦКОГО УОР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9218" name="Picture 2" descr="C:\Users\elena\Desktop\ОВЗ\ФОТО Калякиной\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16632"/>
            <a:ext cx="1817569" cy="1656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8" y="5517232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Педагог-психолог </a:t>
            </a:r>
          </a:p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ГПОУ «</a:t>
            </a:r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Ленинск-Кузнецкое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УОР» </a:t>
            </a:r>
          </a:p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Калякина Елена Петровна</a:t>
            </a:r>
            <a:endParaRPr lang="ru-RU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6083830" cy="342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4499992" cy="26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elena\Desktop\ОВЗ\ФОТО Калякиной\IMG_20181020_143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584" y="0"/>
            <a:ext cx="5060160" cy="379512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3880" y="3429000"/>
            <a:ext cx="4890120" cy="323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elena\Desktop\ОВЗ\ФОТО Калякиной\log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313368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075240" cy="4873752"/>
          </a:xfrm>
        </p:spPr>
        <p:txBody>
          <a:bodyPr>
            <a:normAutofit fontScale="925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создание системы психолого-педагогической поддержки  обучающихся в период адаптации.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-диагностика личностного потенциала обучающихся;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-развитие социальных (толерантных) отношений студентов через непосредственный опыт взаимодействия;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разработка коррекционных мероприятий с целью обеспечения максимальной социально-психологической адаптации студентов.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467544" y="2060848"/>
            <a:ext cx="3240360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Просветительское направление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427984" y="2060848"/>
            <a:ext cx="3312368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Диагностическое направление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39552" y="4293096"/>
            <a:ext cx="3312368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Профилактическое направление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572000" y="4293096"/>
            <a:ext cx="3168352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Коррекционно-развивающее направление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260648"/>
            <a:ext cx="5976664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 программы: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059016" cy="7109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Этапы реализации программы</a:t>
            </a:r>
            <a:endParaRPr lang="ru-RU" dirty="0">
              <a:solidFill>
                <a:schemeClr val="bg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1052736"/>
          <a:ext cx="821925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51520" y="117793"/>
            <a:ext cx="8424936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/>
              <a:t>Модель адаптации </a:t>
            </a:r>
            <a:br>
              <a:rPr lang="ru-RU" sz="2800" b="1" dirty="0" smtClean="0"/>
            </a:br>
            <a:r>
              <a:rPr lang="ru-RU" sz="2800" b="1" dirty="0" smtClean="0"/>
              <a:t>обучающихся 9-х классов и студентов 1 курса</a:t>
            </a:r>
            <a:r>
              <a:rPr lang="ru-RU" sz="3200" b="1" dirty="0" smtClean="0"/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55576" y="1628800"/>
          <a:ext cx="73448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95536" y="1984375"/>
          <a:ext cx="792088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1196752"/>
            <a:ext cx="74744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адаптация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/>
              <a:t>Модель адаптации </a:t>
            </a:r>
            <a:br>
              <a:rPr lang="ru-RU" sz="2800" b="1" dirty="0" smtClean="0"/>
            </a:br>
            <a:r>
              <a:rPr lang="ru-RU" sz="2800" b="1" dirty="0" smtClean="0"/>
              <a:t>обучающихся 9-х классов и студентов 1 курса</a:t>
            </a:r>
            <a:r>
              <a:rPr lang="ru-RU" sz="3200" b="1" dirty="0" smtClean="0"/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23528" y="1984375"/>
          <a:ext cx="792088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424936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/>
              <a:t>Модель адаптации </a:t>
            </a:r>
            <a:br>
              <a:rPr lang="ru-RU" sz="2800" b="1" dirty="0" smtClean="0"/>
            </a:br>
            <a:r>
              <a:rPr lang="ru-RU" sz="2800" b="1" dirty="0" smtClean="0"/>
              <a:t>обучающихся 9-х классов и студентов 1 курса</a:t>
            </a:r>
            <a:r>
              <a:rPr lang="ru-RU" sz="3200" b="1" dirty="0" smtClean="0"/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268760"/>
            <a:ext cx="8203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Социально-бытовая адаптация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964488" cy="520519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Индивидуально-типологический </a:t>
            </a:r>
            <a:r>
              <a:rPr lang="ru-RU" sz="2000" b="1" dirty="0" err="1" smtClean="0"/>
              <a:t>опросник</a:t>
            </a:r>
            <a:r>
              <a:rPr lang="ru-RU" sz="2000" b="1" dirty="0" smtClean="0"/>
              <a:t> Л.Н. </a:t>
            </a:r>
            <a:r>
              <a:rPr lang="ru-RU" sz="2000" b="1" dirty="0" err="1" smtClean="0"/>
              <a:t>Собчик</a:t>
            </a:r>
            <a:r>
              <a:rPr lang="ru-RU" sz="2000" b="1" dirty="0" smtClean="0"/>
              <a:t> (ИТО)</a:t>
            </a:r>
            <a:endParaRPr lang="ru-RU" sz="2000" b="1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/>
              <a:t>Результаты диагностики </a:t>
            </a:r>
            <a:r>
              <a:rPr lang="ru-RU" sz="3200" dirty="0" smtClean="0"/>
              <a:t>2018-2019 учебный год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3" y="1772816"/>
          <a:ext cx="7848873" cy="1656183"/>
        </p:xfrm>
        <a:graphic>
          <a:graphicData uri="http://schemas.openxmlformats.org/drawingml/2006/table">
            <a:tbl>
              <a:tblPr/>
              <a:tblGrid>
                <a:gridCol w="345820"/>
                <a:gridCol w="1625882"/>
                <a:gridCol w="624593"/>
                <a:gridCol w="625475"/>
                <a:gridCol w="625475"/>
                <a:gridCol w="585776"/>
                <a:gridCol w="664292"/>
                <a:gridCol w="657234"/>
                <a:gridCol w="718987"/>
                <a:gridCol w="624593"/>
                <a:gridCol w="750746"/>
              </a:tblGrid>
              <a:tr h="66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Экст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Интр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Вед полуш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 Андрей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лппп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 Мария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ллпл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504" y="3715521"/>
            <a:ext cx="8568952" cy="748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Диагностика личностной тревожности (по типу шкалы </a:t>
            </a:r>
            <a:r>
              <a:rPr lang="ru-RU" sz="2000" b="1" dirty="0" err="1" smtClean="0"/>
              <a:t>Кондаша</a:t>
            </a:r>
            <a:r>
              <a:rPr lang="ru-RU" sz="2000" b="1" dirty="0" smtClean="0"/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7" y="4293096"/>
          <a:ext cx="8064896" cy="2138928"/>
        </p:xfrm>
        <a:graphic>
          <a:graphicData uri="http://schemas.openxmlformats.org/drawingml/2006/table">
            <a:tbl>
              <a:tblPr/>
              <a:tblGrid>
                <a:gridCol w="448189"/>
                <a:gridCol w="2857839"/>
                <a:gridCol w="1190137"/>
                <a:gridCol w="1308479"/>
                <a:gridCol w="1309318"/>
                <a:gridCol w="950934"/>
              </a:tblGrid>
              <a:tr h="534732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Ф И 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400" b="0" dirty="0">
                          <a:latin typeface="Calibri"/>
                          <a:ea typeface="Times New Roman"/>
                          <a:cs typeface="Times New Roman"/>
                        </a:rPr>
                        <a:t>Школьная </a:t>
                      </a:r>
                      <a:r>
                        <a:rPr lang="ru-RU" sz="1400" b="0" dirty="0" err="1">
                          <a:latin typeface="Calibri"/>
                          <a:ea typeface="Times New Roman"/>
                          <a:cs typeface="Times New Roman"/>
                        </a:rPr>
                        <a:t>тревожн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Самооценочная тр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Межличностная тр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400" b="0">
                          <a:latin typeface="Calibri"/>
                          <a:ea typeface="Times New Roman"/>
                          <a:cs typeface="Times New Roman"/>
                        </a:rPr>
                        <a:t>Общая тревожн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66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 Мария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в</a:t>
                      </a:r>
                      <a:r>
                        <a:rPr lang="en-US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</a:t>
                      </a:r>
                      <a:r>
                        <a:rPr lang="en-US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выс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 </a:t>
                      </a:r>
                      <a:r>
                        <a:rPr lang="en-US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66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 Андрей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</a:t>
                      </a:r>
                      <a:r>
                        <a:rPr lang="en-US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r>
                        <a:rPr lang="en-US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в</a:t>
                      </a:r>
                      <a:r>
                        <a:rPr lang="en-US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</a:t>
                      </a:r>
                      <a:r>
                        <a:rPr lang="en-US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66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70"/>
                        </a:spcAft>
                      </a:pP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Чр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спокойствие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66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7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66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en-US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66">
                <a:tc>
                  <a:txBody>
                    <a:bodyPr/>
                    <a:lstStyle/>
                    <a:p>
                      <a:pPr>
                        <a:spcAft>
                          <a:spcPts val="670"/>
                        </a:spcAft>
                      </a:pPr>
                      <a:endParaRPr lang="ru-RU" sz="16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7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3144</TotalTime>
  <Words>539</Words>
  <Application>Microsoft Office PowerPoint</Application>
  <PresentationFormat>Экран (4:3)</PresentationFormat>
  <Paragraphs>200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СОПРОВОЖДЕНИЕ ОБУЧАЮЩИХСЯ С ОВЗ В РАМКАХ ПРОГРАММЫ СОЦИАЛЬНО-ПСИХОЛОГИЧЕСКОЙ АДАПТАЦИИ В ОБРАЗОВАТЕЛЬНОМ ПРОСТРАНСТВЕ ЛЕНИНСК-КУЗНЕЦКОГО УОР  </vt:lpstr>
      <vt:lpstr>Слайд 2</vt:lpstr>
      <vt:lpstr>Слайд 3</vt:lpstr>
      <vt:lpstr>Слайд 4</vt:lpstr>
      <vt:lpstr>Этапы реализации программы</vt:lpstr>
      <vt:lpstr>Модель адаптации  обучающихся 9-х классов и студентов 1 курса:</vt:lpstr>
      <vt:lpstr>Модель адаптации  обучающихся 9-х классов и студентов 1 курса:</vt:lpstr>
      <vt:lpstr>Модель адаптации  обучающихся 9-х классов и студентов 1 курса:</vt:lpstr>
      <vt:lpstr>Результаты диагностики 2018-2019 учебный год</vt:lpstr>
      <vt:lpstr>Результаты диагностики 2018-2019 учебный год</vt:lpstr>
      <vt:lpstr>Индивидуальная и групповая работа  с обучающимися и студентами</vt:lpstr>
      <vt:lpstr>Веревочный курс по формированию коллектива</vt:lpstr>
      <vt:lpstr>Веревочный курс по формированию коллектива</vt:lpstr>
      <vt:lpstr>СОПРОВОЖДЕНИЕ ОБУЧАЮЩИХСЯ С ОВЗ В РАМКАХ ПРОГРАММЫ СОЦИАЛЬНО-ПСИХОЛОГИЧЕСКОЙ АДАПТАЦИИ В ОБРАЗОВАТЕЛЬНОМ ПРОСТРАНСТВЕ ЛЕНИНСК-КУЗНЕЦКОГО УОР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ОБУЧАЮЩИХСЯ С ОГРАНИЧЕННЫМИ ВОЗМОЖНОСТЯМИ ЗДОРОВЬЯ В РАМКАХ ПРОГРАММЫ СОЦИАЛЬНО-ПСИХОЛОГИЧЕСКОЙ АДАПТАЦИИ ОБУЧАЮЩИХСЯ И СТУДЕНТОВ В ОБРАЗОВАТЕЛЬНОМ ПРОСТРАНСТВЕ ГПОУ «ЛЕНИНСК-КУЗНЕЦКОЕ УОР»</dc:title>
  <dc:creator>Елена Калякина</dc:creator>
  <cp:lastModifiedBy>room371</cp:lastModifiedBy>
  <cp:revision>177</cp:revision>
  <dcterms:created xsi:type="dcterms:W3CDTF">2018-10-17T12:38:13Z</dcterms:created>
  <dcterms:modified xsi:type="dcterms:W3CDTF">2018-10-24T04:03:36Z</dcterms:modified>
</cp:coreProperties>
</file>